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EE5"/>
          </a:solidFill>
        </a:fill>
      </a:tcStyle>
    </a:wholeTbl>
    <a:band2H>
      <a:tcTxStyle b="def" i="def"/>
      <a:tcStyle>
        <a:tcBdr/>
        <a:fill>
          <a:solidFill>
            <a:srgbClr val="F2F6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1"/>
          </a:solidFill>
        </a:fill>
      </a:tcStyle>
    </a:wholeTbl>
    <a:band2H>
      <a:tcTxStyle b="def" i="def"/>
      <a:tcStyle>
        <a:tcBdr/>
        <a:fill>
          <a:solidFill>
            <a:srgbClr val="EEEF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9D5"/>
          </a:solidFill>
        </a:fill>
      </a:tcStyle>
    </a:wholeTbl>
    <a:band2H>
      <a:tcTxStyle b="def" i="def"/>
      <a:tcStyle>
        <a:tcBdr/>
        <a:fill>
          <a:solidFill>
            <a:srgbClr val="EFED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D372E"/>
        </a:fontRef>
        <a:srgbClr val="3D372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D372E"/>
        </a:fontRef>
        <a:srgbClr val="3D372E"/>
      </a:tcTxStyle>
      <a:tcStyle>
        <a:tcBdr>
          <a:left>
            <a:ln w="12700" cap="flat">
              <a:noFill/>
              <a:miter lim="400000"/>
            </a:ln>
          </a:left>
          <a:right>
            <a:ln w="12700" cap="flat">
              <a:noFill/>
              <a:miter lim="400000"/>
            </a:ln>
          </a:right>
          <a:top>
            <a:ln w="508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b="def" i="def"/>
      <a:tcStyle>
        <a:tcBdr/>
        <a:fill>
          <a:solidFill>
            <a:srgbClr val="E8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rgbClr val="3D372E"/>
        </a:solidFill>
        <a:latin typeface="+mj-lt"/>
        <a:ea typeface="+mj-ea"/>
        <a:cs typeface="+mj-cs"/>
        <a:sym typeface="Century Schoolbook"/>
      </a:defRPr>
    </a:lvl1pPr>
    <a:lvl2pPr indent="228600" latinLnBrk="0">
      <a:defRPr sz="1200">
        <a:solidFill>
          <a:srgbClr val="3D372E"/>
        </a:solidFill>
        <a:latin typeface="+mj-lt"/>
        <a:ea typeface="+mj-ea"/>
        <a:cs typeface="+mj-cs"/>
        <a:sym typeface="Century Schoolbook"/>
      </a:defRPr>
    </a:lvl2pPr>
    <a:lvl3pPr indent="457200" latinLnBrk="0">
      <a:defRPr sz="1200">
        <a:solidFill>
          <a:srgbClr val="3D372E"/>
        </a:solidFill>
        <a:latin typeface="+mj-lt"/>
        <a:ea typeface="+mj-ea"/>
        <a:cs typeface="+mj-cs"/>
        <a:sym typeface="Century Schoolbook"/>
      </a:defRPr>
    </a:lvl3pPr>
    <a:lvl4pPr indent="685800" latinLnBrk="0">
      <a:defRPr sz="1200">
        <a:solidFill>
          <a:srgbClr val="3D372E"/>
        </a:solidFill>
        <a:latin typeface="+mj-lt"/>
        <a:ea typeface="+mj-ea"/>
        <a:cs typeface="+mj-cs"/>
        <a:sym typeface="Century Schoolbook"/>
      </a:defRPr>
    </a:lvl4pPr>
    <a:lvl5pPr indent="914400" latinLnBrk="0">
      <a:defRPr sz="1200">
        <a:solidFill>
          <a:srgbClr val="3D372E"/>
        </a:solidFill>
        <a:latin typeface="+mj-lt"/>
        <a:ea typeface="+mj-ea"/>
        <a:cs typeface="+mj-cs"/>
        <a:sym typeface="Century Schoolbook"/>
      </a:defRPr>
    </a:lvl5pPr>
    <a:lvl6pPr indent="1143000" latinLnBrk="0">
      <a:defRPr sz="1200">
        <a:solidFill>
          <a:srgbClr val="3D372E"/>
        </a:solidFill>
        <a:latin typeface="+mj-lt"/>
        <a:ea typeface="+mj-ea"/>
        <a:cs typeface="+mj-cs"/>
        <a:sym typeface="Century Schoolbook"/>
      </a:defRPr>
    </a:lvl6pPr>
    <a:lvl7pPr indent="1371600" latinLnBrk="0">
      <a:defRPr sz="1200">
        <a:solidFill>
          <a:srgbClr val="3D372E"/>
        </a:solidFill>
        <a:latin typeface="+mj-lt"/>
        <a:ea typeface="+mj-ea"/>
        <a:cs typeface="+mj-cs"/>
        <a:sym typeface="Century Schoolbook"/>
      </a:defRPr>
    </a:lvl7pPr>
    <a:lvl8pPr indent="1600200" latinLnBrk="0">
      <a:defRPr sz="1200">
        <a:solidFill>
          <a:srgbClr val="3D372E"/>
        </a:solidFill>
        <a:latin typeface="+mj-lt"/>
        <a:ea typeface="+mj-ea"/>
        <a:cs typeface="+mj-cs"/>
        <a:sym typeface="Century Schoolbook"/>
      </a:defRPr>
    </a:lvl8pPr>
    <a:lvl9pPr indent="1828800" latinLnBrk="0">
      <a:defRPr sz="1200">
        <a:solidFill>
          <a:srgbClr val="3D372E"/>
        </a:solidFill>
        <a:latin typeface="+mj-lt"/>
        <a:ea typeface="+mj-ea"/>
        <a:cs typeface="+mj-cs"/>
        <a:sym typeface="Century Schoolbook"/>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Rectangle"/>
          <p:cNvSpPr/>
          <p:nvPr/>
        </p:nvSpPr>
        <p:spPr>
          <a:xfrm>
            <a:off x="0" y="3936696"/>
            <a:ext cx="12192000" cy="2103121"/>
          </a:xfrm>
          <a:prstGeom prst="rect">
            <a:avLst/>
          </a:prstGeom>
          <a:solidFill>
            <a:srgbClr val="3D372E"/>
          </a:solidFill>
          <a:ln w="12700">
            <a:miter lim="400000"/>
          </a:ln>
        </p:spPr>
        <p:txBody>
          <a:bodyPr lIns="45719" rIns="45719" anchor="ctr"/>
          <a:lstStyle/>
          <a:p>
            <a:pPr algn="ctr">
              <a:defRPr>
                <a:solidFill>
                  <a:srgbClr val="FFFFFF"/>
                </a:solidFill>
              </a:defRPr>
            </a:pPr>
          </a:p>
        </p:txBody>
      </p:sp>
      <p:sp>
        <p:nvSpPr>
          <p:cNvPr id="13" name="Title Text"/>
          <p:cNvSpPr txBox="1"/>
          <p:nvPr>
            <p:ph type="title"/>
          </p:nvPr>
        </p:nvSpPr>
        <p:spPr>
          <a:xfrm>
            <a:off x="838200" y="4114800"/>
            <a:ext cx="10515599" cy="1158446"/>
          </a:xfrm>
          <a:prstGeom prst="rect">
            <a:avLst/>
          </a:prstGeom>
        </p:spPr>
        <p:txBody>
          <a:bodyPr/>
          <a:lstStyle>
            <a:lvl1pPr>
              <a:defRPr sz="5200">
                <a:solidFill>
                  <a:srgbClr val="FFFFFF"/>
                </a:solidFill>
              </a:defRPr>
            </a:lvl1pPr>
          </a:lstStyle>
          <a:p>
            <a:pPr/>
            <a:r>
              <a:t>Title Text</a:t>
            </a:r>
          </a:p>
        </p:txBody>
      </p:sp>
      <p:sp>
        <p:nvSpPr>
          <p:cNvPr id="14" name="Body Level One…"/>
          <p:cNvSpPr txBox="1"/>
          <p:nvPr>
            <p:ph type="body" sz="quarter" idx="1"/>
          </p:nvPr>
        </p:nvSpPr>
        <p:spPr>
          <a:xfrm>
            <a:off x="838200" y="5338169"/>
            <a:ext cx="10515599" cy="474837"/>
          </a:xfrm>
          <a:prstGeom prst="rect">
            <a:avLst/>
          </a:prstGeom>
        </p:spPr>
        <p:txBody>
          <a:bodyPr/>
          <a:lstStyle>
            <a:lvl1pPr marL="0" indent="0">
              <a:spcBef>
                <a:spcPts val="0"/>
              </a:spcBef>
              <a:buClrTx/>
              <a:buSzTx/>
              <a:buFontTx/>
              <a:buNone/>
              <a:defRPr sz="2400">
                <a:solidFill>
                  <a:schemeClr val="accent1"/>
                </a:solidFill>
              </a:defRPr>
            </a:lvl1pPr>
            <a:lvl2pPr marL="0" indent="457200">
              <a:spcBef>
                <a:spcPts val="0"/>
              </a:spcBef>
              <a:buClrTx/>
              <a:buSzTx/>
              <a:buFontTx/>
              <a:buNone/>
              <a:defRPr sz="2400">
                <a:solidFill>
                  <a:schemeClr val="accent1"/>
                </a:solidFill>
              </a:defRPr>
            </a:lvl2pPr>
            <a:lvl3pPr marL="0" indent="914400">
              <a:spcBef>
                <a:spcPts val="0"/>
              </a:spcBef>
              <a:buClrTx/>
              <a:buSzTx/>
              <a:buFontTx/>
              <a:buNone/>
              <a:defRPr sz="2400">
                <a:solidFill>
                  <a:schemeClr val="accent1"/>
                </a:solidFill>
              </a:defRPr>
            </a:lvl3pPr>
            <a:lvl4pPr marL="0" indent="1371600">
              <a:spcBef>
                <a:spcPts val="0"/>
              </a:spcBef>
              <a:buClrTx/>
              <a:buSzTx/>
              <a:buFontTx/>
              <a:buNone/>
              <a:defRPr sz="2400">
                <a:solidFill>
                  <a:schemeClr val="accent1"/>
                </a:solidFill>
              </a:defRPr>
            </a:lvl4pPr>
            <a:lvl5pPr marL="0" indent="1828800">
              <a:spcBef>
                <a:spcPts val="0"/>
              </a:spcBef>
              <a:buClrTx/>
              <a:buSzTx/>
              <a:buFontTx/>
              <a:buNone/>
              <a:defRPr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4" name="Title Text"/>
          <p:cNvSpPr txBox="1"/>
          <p:nvPr>
            <p:ph type="title"/>
          </p:nvPr>
        </p:nvSpPr>
        <p:spPr>
          <a:xfrm>
            <a:off x="9741692" y="365125"/>
            <a:ext cx="1600201" cy="5811838"/>
          </a:xfrm>
          <a:prstGeom prst="rect">
            <a:avLst/>
          </a:prstGeom>
        </p:spPr>
        <p:txBody>
          <a:bodyPr/>
          <a:lstStyle/>
          <a:p>
            <a:pPr/>
            <a:r>
              <a:t>Title Text</a:t>
            </a:r>
          </a:p>
        </p:txBody>
      </p:sp>
      <p:sp>
        <p:nvSpPr>
          <p:cNvPr id="105" name="Body Level One…"/>
          <p:cNvSpPr txBox="1"/>
          <p:nvPr>
            <p:ph type="body" idx="1"/>
          </p:nvPr>
        </p:nvSpPr>
        <p:spPr>
          <a:xfrm>
            <a:off x="838200" y="365125"/>
            <a:ext cx="85344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Rectangle 6"/>
          <p:cNvSpPr/>
          <p:nvPr/>
        </p:nvSpPr>
        <p:spPr>
          <a:xfrm>
            <a:off x="0" y="3276599"/>
            <a:ext cx="12192000" cy="276321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2" name="Title Text"/>
          <p:cNvSpPr txBox="1"/>
          <p:nvPr>
            <p:ph type="title"/>
          </p:nvPr>
        </p:nvSpPr>
        <p:spPr>
          <a:xfrm>
            <a:off x="841247" y="3429000"/>
            <a:ext cx="9601201" cy="1838519"/>
          </a:xfrm>
          <a:prstGeom prst="rect">
            <a:avLst/>
          </a:prstGeom>
        </p:spPr>
        <p:txBody>
          <a:bodyPr/>
          <a:lstStyle>
            <a:lvl1pPr>
              <a:defRPr sz="5200">
                <a:solidFill>
                  <a:srgbClr val="3D372E"/>
                </a:solidFill>
              </a:defRPr>
            </a:lvl1pPr>
          </a:lstStyle>
          <a:p>
            <a:pPr/>
            <a:r>
              <a:t>Title Text</a:t>
            </a:r>
          </a:p>
        </p:txBody>
      </p:sp>
      <p:sp>
        <p:nvSpPr>
          <p:cNvPr id="33" name="Body Level One…"/>
          <p:cNvSpPr txBox="1"/>
          <p:nvPr>
            <p:ph type="body" sz="quarter" idx="1"/>
          </p:nvPr>
        </p:nvSpPr>
        <p:spPr>
          <a:xfrm>
            <a:off x="841247" y="5340096"/>
            <a:ext cx="9601201" cy="475489"/>
          </a:xfrm>
          <a:prstGeom prst="rect">
            <a:avLst/>
          </a:prstGeom>
        </p:spPr>
        <p:txBody>
          <a:bodyPr/>
          <a:lstStyle>
            <a:lvl1pPr marL="0" indent="0">
              <a:spcBef>
                <a:spcPts val="0"/>
              </a:spcBef>
              <a:buClrTx/>
              <a:buSzTx/>
              <a:buFontTx/>
              <a:buNone/>
              <a:defRPr sz="2400">
                <a:solidFill>
                  <a:srgbClr val="3D372E"/>
                </a:solidFill>
              </a:defRPr>
            </a:lvl1pPr>
            <a:lvl2pPr marL="0" indent="457200">
              <a:spcBef>
                <a:spcPts val="0"/>
              </a:spcBef>
              <a:buClrTx/>
              <a:buSzTx/>
              <a:buFontTx/>
              <a:buNone/>
              <a:defRPr sz="2400">
                <a:solidFill>
                  <a:srgbClr val="3D372E"/>
                </a:solidFill>
              </a:defRPr>
            </a:lvl2pPr>
            <a:lvl3pPr marL="0" indent="914400">
              <a:spcBef>
                <a:spcPts val="0"/>
              </a:spcBef>
              <a:buClrTx/>
              <a:buSzTx/>
              <a:buFontTx/>
              <a:buNone/>
              <a:defRPr sz="2400">
                <a:solidFill>
                  <a:srgbClr val="3D372E"/>
                </a:solidFill>
              </a:defRPr>
            </a:lvl3pPr>
            <a:lvl4pPr marL="0" indent="1371600">
              <a:spcBef>
                <a:spcPts val="0"/>
              </a:spcBef>
              <a:buClrTx/>
              <a:buSzTx/>
              <a:buFontTx/>
              <a:buNone/>
              <a:defRPr sz="2400">
                <a:solidFill>
                  <a:srgbClr val="3D372E"/>
                </a:solidFill>
              </a:defRPr>
            </a:lvl4pPr>
            <a:lvl5pPr marL="0" indent="1828800">
              <a:spcBef>
                <a:spcPts val="0"/>
              </a:spcBef>
              <a:buClrTx/>
              <a:buSzTx/>
              <a:buFontTx/>
              <a:buNone/>
              <a:defRPr sz="2400">
                <a:solidFill>
                  <a:srgbClr val="3D372E"/>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xfrm>
            <a:off x="58928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1" name="Title Text"/>
          <p:cNvSpPr txBox="1"/>
          <p:nvPr>
            <p:ph type="title"/>
          </p:nvPr>
        </p:nvSpPr>
        <p:spPr>
          <a:prstGeom prst="rect">
            <a:avLst/>
          </a:prstGeom>
        </p:spPr>
        <p:txBody>
          <a:bodyPr/>
          <a:lstStyle/>
          <a:p>
            <a:pPr/>
            <a:r>
              <a:t>Title Text</a:t>
            </a:r>
          </a:p>
        </p:txBody>
      </p:sp>
      <p:sp>
        <p:nvSpPr>
          <p:cNvPr id="42" name="Body Level One…"/>
          <p:cNvSpPr txBox="1"/>
          <p:nvPr>
            <p:ph type="body" sz="half" idx="1"/>
          </p:nvPr>
        </p:nvSpPr>
        <p:spPr>
          <a:xfrm>
            <a:off x="838200" y="1825625"/>
            <a:ext cx="5029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Body Level One…"/>
          <p:cNvSpPr txBox="1"/>
          <p:nvPr>
            <p:ph type="body" sz="quarter" idx="1"/>
          </p:nvPr>
        </p:nvSpPr>
        <p:spPr>
          <a:xfrm>
            <a:off x="839787" y="1828800"/>
            <a:ext cx="5029201" cy="685800"/>
          </a:xfrm>
          <a:prstGeom prst="rect">
            <a:avLst/>
          </a:prstGeom>
        </p:spPr>
        <p:txBody>
          <a:bodyPr anchor="ctr"/>
          <a:lstStyle>
            <a:lvl1pPr marL="0" indent="0">
              <a:spcBef>
                <a:spcPts val="1000"/>
              </a:spcBef>
              <a:buClrTx/>
              <a:buSzTx/>
              <a:buFontTx/>
              <a:buNone/>
              <a:defRPr b="1"/>
            </a:lvl1pPr>
            <a:lvl2pPr marL="0" indent="457200">
              <a:spcBef>
                <a:spcPts val="1000"/>
              </a:spcBef>
              <a:buClrTx/>
              <a:buSzTx/>
              <a:buFontTx/>
              <a:buNone/>
              <a:defRPr b="1"/>
            </a:lvl2pPr>
            <a:lvl3pPr marL="0" indent="914400">
              <a:spcBef>
                <a:spcPts val="1000"/>
              </a:spcBef>
              <a:buClrTx/>
              <a:buSzTx/>
              <a:buFontTx/>
              <a:buNone/>
              <a:defRPr b="1"/>
            </a:lvl3pPr>
            <a:lvl4pPr marL="0" indent="1371600">
              <a:spcBef>
                <a:spcPts val="1000"/>
              </a:spcBef>
              <a:buClrTx/>
              <a:buSzTx/>
              <a:buFontTx/>
              <a:buNone/>
              <a:defRPr b="1"/>
            </a:lvl4pPr>
            <a:lvl5pPr marL="0" indent="1828800">
              <a:spcBef>
                <a:spcPts val="1000"/>
              </a:spcBef>
              <a:buClrTx/>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52" name="Text Placeholder 4"/>
          <p:cNvSpPr/>
          <p:nvPr>
            <p:ph type="body" sz="quarter" idx="13"/>
          </p:nvPr>
        </p:nvSpPr>
        <p:spPr>
          <a:xfrm>
            <a:off x="6326187" y="1828800"/>
            <a:ext cx="5029201" cy="685800"/>
          </a:xfrm>
          <a:prstGeom prst="rect">
            <a:avLst/>
          </a:prstGeom>
        </p:spPr>
        <p:txBody>
          <a:bodyPr anchor="ctr"/>
          <a:lstStyle/>
          <a:p>
            <a:pPr marL="0" indent="0">
              <a:spcBef>
                <a:spcPts val="1000"/>
              </a:spcBef>
              <a:buClrTx/>
              <a:buSzTx/>
              <a:buFontTx/>
              <a:buNone/>
              <a:defRPr b="1"/>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xfrm>
            <a:off x="11540631" y="6536063"/>
            <a:ext cx="259530" cy="2565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5" name="Title Text"/>
          <p:cNvSpPr txBox="1"/>
          <p:nvPr>
            <p:ph type="title"/>
          </p:nvPr>
        </p:nvSpPr>
        <p:spPr>
          <a:xfrm>
            <a:off x="7924800" y="1524000"/>
            <a:ext cx="3429000" cy="1905000"/>
          </a:xfrm>
          <a:prstGeom prst="rect">
            <a:avLst/>
          </a:prstGeom>
        </p:spPr>
        <p:txBody>
          <a:bodyPr/>
          <a:lstStyle/>
          <a:p>
            <a:pPr/>
            <a:r>
              <a:t>Title Text</a:t>
            </a:r>
          </a:p>
        </p:txBody>
      </p:sp>
      <p:sp>
        <p:nvSpPr>
          <p:cNvPr id="76" name="Body Level One…"/>
          <p:cNvSpPr txBox="1"/>
          <p:nvPr>
            <p:ph type="body" idx="1"/>
          </p:nvPr>
        </p:nvSpPr>
        <p:spPr>
          <a:xfrm>
            <a:off x="838200" y="685800"/>
            <a:ext cx="6400800" cy="5257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Text Placeholder 3"/>
          <p:cNvSpPr/>
          <p:nvPr>
            <p:ph type="body" sz="quarter" idx="13"/>
          </p:nvPr>
        </p:nvSpPr>
        <p:spPr>
          <a:xfrm>
            <a:off x="7924800" y="3581400"/>
            <a:ext cx="3429000" cy="1828800"/>
          </a:xfrm>
          <a:prstGeom prst="rect">
            <a:avLst/>
          </a:prstGeom>
        </p:spPr>
        <p:txBody>
          <a:bodyPr/>
          <a:lstStyle/>
          <a:p>
            <a:pPr marL="0" indent="0">
              <a:spcBef>
                <a:spcPts val="1000"/>
              </a:spcBef>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5" name="Title Text"/>
          <p:cNvSpPr txBox="1"/>
          <p:nvPr>
            <p:ph type="title"/>
          </p:nvPr>
        </p:nvSpPr>
        <p:spPr>
          <a:xfrm>
            <a:off x="7924800" y="1527047"/>
            <a:ext cx="3429000" cy="1901953"/>
          </a:xfrm>
          <a:prstGeom prst="rect">
            <a:avLst/>
          </a:prstGeom>
        </p:spPr>
        <p:txBody>
          <a:bodyPr/>
          <a:lstStyle/>
          <a:p>
            <a:pPr/>
            <a:r>
              <a:t>Title Text</a:t>
            </a:r>
          </a:p>
        </p:txBody>
      </p:sp>
      <p:sp>
        <p:nvSpPr>
          <p:cNvPr id="86" name="Picture Placeholder 2"/>
          <p:cNvSpPr/>
          <p:nvPr>
            <p:ph type="pic" idx="13"/>
          </p:nvPr>
        </p:nvSpPr>
        <p:spPr>
          <a:xfrm>
            <a:off x="838197" y="685800"/>
            <a:ext cx="6400801" cy="5257800"/>
          </a:xfrm>
          <a:prstGeom prst="rect">
            <a:avLst/>
          </a:prstGeom>
        </p:spPr>
        <p:txBody>
          <a:bodyPr lIns="91439" rIns="91439">
            <a:noAutofit/>
          </a:bodyPr>
          <a:lstStyle/>
          <a:p>
            <a:pPr/>
          </a:p>
        </p:txBody>
      </p:sp>
      <p:sp>
        <p:nvSpPr>
          <p:cNvPr id="87" name="Body Level One…"/>
          <p:cNvSpPr txBox="1"/>
          <p:nvPr>
            <p:ph type="body" sz="quarter" idx="1"/>
          </p:nvPr>
        </p:nvSpPr>
        <p:spPr>
          <a:xfrm>
            <a:off x="7924800" y="3581400"/>
            <a:ext cx="3428999" cy="1828800"/>
          </a:xfrm>
          <a:prstGeom prst="rect">
            <a:avLst/>
          </a:prstGeom>
        </p:spPr>
        <p:txBody>
          <a:bodyPr/>
          <a:lstStyle>
            <a:lvl1pPr marL="0" indent="0">
              <a:spcBef>
                <a:spcPts val="1000"/>
              </a:spcBef>
              <a:buClrTx/>
              <a:buSzTx/>
              <a:buFontTx/>
              <a:buNone/>
              <a:defRPr sz="1600"/>
            </a:lvl1pPr>
            <a:lvl2pPr marL="0" indent="457200">
              <a:spcBef>
                <a:spcPts val="1000"/>
              </a:spcBef>
              <a:buClrTx/>
              <a:buSzTx/>
              <a:buFontTx/>
              <a:buNone/>
              <a:defRPr sz="1600"/>
            </a:lvl2pPr>
            <a:lvl3pPr marL="0" indent="914400">
              <a:spcBef>
                <a:spcPts val="1000"/>
              </a:spcBef>
              <a:buClrTx/>
              <a:buSzTx/>
              <a:buFontTx/>
              <a:buNone/>
              <a:defRPr sz="1600"/>
            </a:lvl3pPr>
            <a:lvl4pPr marL="0" indent="1371600">
              <a:spcBef>
                <a:spcPts val="1000"/>
              </a:spcBef>
              <a:buClrTx/>
              <a:buSzTx/>
              <a:buFontTx/>
              <a:buNone/>
              <a:defRPr sz="1600"/>
            </a:lvl4pPr>
            <a:lvl5pPr marL="0" indent="1828800">
              <a:spcBef>
                <a:spcPts val="1000"/>
              </a:spcBef>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3D372E"/>
        </a:solidFill>
      </p:bgPr>
    </p:bg>
    <p:spTree>
      <p:nvGrpSpPr>
        <p:cNvPr id="1" name=""/>
        <p:cNvGrpSpPr/>
        <p:nvPr/>
      </p:nvGrpSpPr>
      <p:grpSpPr>
        <a:xfrm>
          <a:off x="0" y="0"/>
          <a:ext cx="0" cy="0"/>
          <a:chOff x="0" y="0"/>
          <a:chExt cx="0" cy="0"/>
        </a:xfrm>
      </p:grpSpPr>
      <p:sp>
        <p:nvSpPr>
          <p:cNvPr id="2" name="Rectangle 6"/>
          <p:cNvSpPr/>
          <p:nvPr/>
        </p:nvSpPr>
        <p:spPr>
          <a:xfrm>
            <a:off x="0" y="6492238"/>
            <a:ext cx="12188825" cy="365761"/>
          </a:xfrm>
          <a:prstGeom prst="rect">
            <a:avLst/>
          </a:prstGeom>
          <a:solidFill>
            <a:srgbClr val="2E2923"/>
          </a:solidFill>
          <a:ln w="12700">
            <a:miter lim="400000"/>
          </a:ln>
        </p:spPr>
        <p:txBody>
          <a:bodyPr lIns="45719" rIns="45719" anchor="ctr"/>
          <a:lstStyle/>
          <a:p>
            <a:pPr algn="ctr">
              <a:defRPr>
                <a:solidFill>
                  <a:srgbClr val="FFFFFF"/>
                </a:solidFill>
              </a:defRPr>
            </a:pPr>
          </a:p>
        </p:txBody>
      </p:sp>
      <p:sp>
        <p:nvSpPr>
          <p:cNvPr id="3" name="Title Text"/>
          <p:cNvSpPr txBox="1"/>
          <p:nvPr>
            <p:ph type="title"/>
          </p:nvPr>
        </p:nvSpPr>
        <p:spPr>
          <a:xfrm>
            <a:off x="838200" y="365125"/>
            <a:ext cx="10515600" cy="114522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4"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540631" y="6536063"/>
            <a:ext cx="259530" cy="256541"/>
          </a:xfrm>
          <a:prstGeom prst="rect">
            <a:avLst/>
          </a:prstGeom>
          <a:ln w="12700">
            <a:miter lim="400000"/>
          </a:ln>
        </p:spPr>
        <p:txBody>
          <a:bodyPr wrap="none" lIns="45719" rIns="45719" anchor="ctr">
            <a:spAutoFit/>
          </a:bodyPr>
          <a:lstStyle>
            <a:lvl1pPr algn="r">
              <a:defRPr sz="1100">
                <a:solidFill>
                  <a:srgbClr val="BAB1A3"/>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1pPr>
      <a:lvl2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2pPr>
      <a:lvl3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3pPr>
      <a:lvl4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4pPr>
      <a:lvl5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5pPr>
      <a:lvl6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6pPr>
      <a:lvl7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7pPr>
      <a:lvl8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8pPr>
      <a:lvl9pPr marL="0" marR="0" indent="0" algn="l" defTabSz="914400" rtl="0" latinLnBrk="0">
        <a:lnSpc>
          <a:spcPct val="90000"/>
        </a:lnSpc>
        <a:spcBef>
          <a:spcPts val="0"/>
        </a:spcBef>
        <a:spcAft>
          <a:spcPts val="0"/>
        </a:spcAft>
        <a:buClrTx/>
        <a:buSzTx/>
        <a:buFontTx/>
        <a:buNone/>
        <a:tabLst/>
        <a:defRPr b="0" baseline="0" cap="none" i="0" spc="0" strike="noStrike" sz="3400" u="none">
          <a:ln>
            <a:noFill/>
          </a:ln>
          <a:solidFill>
            <a:schemeClr val="accent1"/>
          </a:solidFill>
          <a:uFillTx/>
          <a:latin typeface="+mj-lt"/>
          <a:ea typeface="+mj-ea"/>
          <a:cs typeface="+mj-cs"/>
          <a:sym typeface="Century Schoolbook"/>
        </a:defRPr>
      </a:lvl9pPr>
    </p:titleStyle>
    <p:bodyStyle>
      <a:lvl1pPr marL="228600" marR="0" indent="-2286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1pPr>
      <a:lvl2pPr marL="482600" marR="0" indent="-2540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2pPr>
      <a:lvl3pPr marL="731519" marR="0" indent="-228600"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3pPr>
      <a:lvl4pPr marL="9927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4pPr>
      <a:lvl5pPr marL="12213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5pPr>
      <a:lvl6pPr marL="14499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6pPr>
      <a:lvl7pPr marL="16785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7pPr>
      <a:lvl8pPr marL="19071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8pPr>
      <a:lvl9pPr marL="2135777" marR="0" indent="-261257" algn="l" defTabSz="914400" rtl="0" latinLnBrk="0">
        <a:lnSpc>
          <a:spcPct val="90000"/>
        </a:lnSpc>
        <a:spcBef>
          <a:spcPts val="1800"/>
        </a:spcBef>
        <a:spcAft>
          <a:spcPts val="0"/>
        </a:spcAft>
        <a:buClr>
          <a:schemeClr val="accent1"/>
        </a:buClr>
        <a:buSzPct val="100000"/>
        <a:buFont typeface="Arial"/>
        <a:buChar char="•"/>
        <a:tabLst/>
        <a:defRPr b="0" baseline="0" cap="none" i="0" spc="0" strike="noStrike" sz="2000" u="none">
          <a:ln>
            <a:noFill/>
          </a:ln>
          <a:solidFill>
            <a:srgbClr val="FFFFFF"/>
          </a:solidFill>
          <a:uFillTx/>
          <a:latin typeface="+mj-lt"/>
          <a:ea typeface="+mj-ea"/>
          <a:cs typeface="+mj-cs"/>
          <a:sym typeface="Century Schoolbook"/>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1pPr>
      <a:lvl2pPr marL="0" marR="0" indent="4572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2pPr>
      <a:lvl3pPr marL="0" marR="0" indent="9144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3pPr>
      <a:lvl4pPr marL="0" marR="0" indent="13716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4pPr>
      <a:lvl5pPr marL="0" marR="0" indent="18288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5pPr>
      <a:lvl6pPr marL="0" marR="0" indent="22860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6pPr>
      <a:lvl7pPr marL="0" marR="0" indent="27432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7pPr>
      <a:lvl8pPr marL="0" marR="0" indent="32004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8pPr>
      <a:lvl9pPr marL="0" marR="0" indent="3657600" algn="r" defTabSz="914400"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entury School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ctrTitle"/>
          </p:nvPr>
        </p:nvSpPr>
        <p:spPr>
          <a:xfrm>
            <a:off x="838200" y="4225457"/>
            <a:ext cx="10515600" cy="1158447"/>
          </a:xfrm>
          <a:prstGeom prst="rect">
            <a:avLst/>
          </a:prstGeom>
        </p:spPr>
        <p:txBody>
          <a:bodyPr/>
          <a:lstStyle/>
          <a:p>
            <a:pPr/>
            <a:r>
              <a:t>DISCIPLINES OF PRAYER</a:t>
            </a:r>
          </a:p>
        </p:txBody>
      </p:sp>
      <p:sp>
        <p:nvSpPr>
          <p:cNvPr id="116" name="Subtitle 2"/>
          <p:cNvSpPr txBox="1"/>
          <p:nvPr>
            <p:ph type="subTitle" sz="quarter" idx="1"/>
          </p:nvPr>
        </p:nvSpPr>
        <p:spPr>
          <a:xfrm>
            <a:off x="838200" y="5338169"/>
            <a:ext cx="10515600" cy="474837"/>
          </a:xfrm>
          <a:prstGeom prst="rect">
            <a:avLst/>
          </a:prstGeom>
        </p:spPr>
        <p:txBody>
          <a:bodyPr/>
          <a:lstStyle/>
          <a:p>
            <a:pPr/>
            <a:r>
              <a:t>CITY SESSIONS: SPIRITUAL DISCIPLINES FOR LIFE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838200" y="365125"/>
            <a:ext cx="10515600" cy="1145225"/>
          </a:xfrm>
          <a:prstGeom prst="rect">
            <a:avLst/>
          </a:prstGeom>
        </p:spPr>
        <p:txBody>
          <a:bodyPr/>
          <a:lstStyle/>
          <a:p>
            <a:pPr/>
            <a:r>
              <a:t>PRAYER IS LEARNED</a:t>
            </a:r>
          </a:p>
        </p:txBody>
      </p:sp>
      <p:sp>
        <p:nvSpPr>
          <p:cNvPr id="143" name="Content Placeholder 2"/>
          <p:cNvSpPr txBox="1"/>
          <p:nvPr>
            <p:ph type="body" idx="1"/>
          </p:nvPr>
        </p:nvSpPr>
        <p:spPr>
          <a:xfrm>
            <a:off x="838200" y="1825625"/>
            <a:ext cx="10515600" cy="4351338"/>
          </a:xfrm>
          <a:prstGeom prst="rect">
            <a:avLst/>
          </a:prstGeom>
        </p:spPr>
        <p:txBody>
          <a:bodyPr/>
          <a:lstStyle/>
          <a:p>
            <a:pPr>
              <a:defRPr sz="2800"/>
            </a:pPr>
            <a:r>
              <a:t>By Praying Scripture</a:t>
            </a:r>
          </a:p>
          <a:p>
            <a:pPr lvl="1" marL="457200" indent="-228600">
              <a:spcBef>
                <a:spcPts val="1000"/>
              </a:spcBef>
              <a:defRPr sz="2600"/>
            </a:pPr>
            <a:r>
              <a:t>Read a section of the Bible with an open heart and mind.</a:t>
            </a:r>
          </a:p>
          <a:p>
            <a:pPr lvl="2">
              <a:spcBef>
                <a:spcPts val="1000"/>
              </a:spcBef>
              <a:defRPr sz="2600"/>
            </a:pPr>
            <a:r>
              <a:t>Try to read it with fresh eyes.</a:t>
            </a:r>
          </a:p>
          <a:p>
            <a:pPr lvl="1" marL="457200" indent="-228600">
              <a:spcBef>
                <a:spcPts val="1000"/>
              </a:spcBef>
              <a:defRPr sz="2600"/>
            </a:pPr>
            <a:r>
              <a:t>Be aware of what the Holy Spirit wants you to see in that passage.</a:t>
            </a:r>
          </a:p>
          <a:p>
            <a:pPr lvl="1" marL="457200" indent="-228600">
              <a:spcBef>
                <a:spcPts val="1000"/>
              </a:spcBef>
              <a:defRPr sz="2600"/>
            </a:pPr>
            <a:r>
              <a:t>Pray about whatever strikes your heart.</a:t>
            </a:r>
          </a:p>
          <a:p>
            <a:pPr lvl="1" marL="457200" indent="-228600">
              <a:spcBef>
                <a:spcPts val="1000"/>
              </a:spcBef>
              <a:defRPr sz="2600"/>
            </a:pPr>
            <a:r>
              <a:t>Pray the passage back to God. Read it and make it your prayer as you speak to the Father.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838200" y="365125"/>
            <a:ext cx="10515600" cy="777876"/>
          </a:xfrm>
          <a:prstGeom prst="rect">
            <a:avLst/>
          </a:prstGeom>
        </p:spPr>
        <p:txBody>
          <a:bodyPr/>
          <a:lstStyle/>
          <a:p>
            <a:pPr/>
            <a:r>
              <a:t>PRAYER IS LEARNED</a:t>
            </a:r>
          </a:p>
        </p:txBody>
      </p:sp>
      <p:sp>
        <p:nvSpPr>
          <p:cNvPr id="146" name="Content Placeholder 2"/>
          <p:cNvSpPr txBox="1"/>
          <p:nvPr>
            <p:ph type="body" idx="1"/>
          </p:nvPr>
        </p:nvSpPr>
        <p:spPr>
          <a:xfrm>
            <a:off x="457200" y="1447800"/>
            <a:ext cx="11277600" cy="5181600"/>
          </a:xfrm>
          <a:prstGeom prst="rect">
            <a:avLst/>
          </a:prstGeom>
        </p:spPr>
        <p:txBody>
          <a:bodyPr/>
          <a:lstStyle/>
          <a:p>
            <a:pPr>
              <a:defRPr sz="2800"/>
            </a:pPr>
            <a:r>
              <a:t>By Praying with Others</a:t>
            </a:r>
          </a:p>
          <a:p>
            <a:pPr lvl="1" marL="457200" indent="-228600">
              <a:spcBef>
                <a:spcPts val="1000"/>
              </a:spcBef>
              <a:defRPr sz="2600"/>
            </a:pPr>
            <a:r>
              <a:t>“Lord, teach us to pray.” Luke 11:1</a:t>
            </a:r>
            <a:endParaRPr sz="1800"/>
          </a:p>
          <a:p>
            <a:pPr lvl="1" marL="457200" indent="-228600">
              <a:spcBef>
                <a:spcPts val="1000"/>
              </a:spcBef>
              <a:defRPr sz="2600"/>
            </a:pPr>
            <a:r>
              <a:t>Remember, do not simply copy (“Do not heap up empty phrases” Matt. 6:7) but see others as a model, just as Jesus gave a model prayer to the disciples.</a:t>
            </a:r>
            <a:endParaRPr sz="1800"/>
          </a:p>
          <a:p>
            <a:pPr>
              <a:defRPr sz="2800"/>
            </a:pPr>
            <a:r>
              <a:t>By Reading about Prayer</a:t>
            </a:r>
          </a:p>
          <a:p>
            <a:pPr lvl="1" marL="457200" indent="-228600">
              <a:spcBef>
                <a:spcPts val="1000"/>
              </a:spcBef>
              <a:defRPr sz="2600"/>
            </a:pPr>
            <a:r>
              <a:t>“The one who walks with the wise will become wise” Proverbs 13:20</a:t>
            </a:r>
            <a:endParaRPr sz="1800"/>
          </a:p>
          <a:p>
            <a:pPr>
              <a:defRPr sz="2800"/>
            </a:pPr>
            <a:r>
              <a:t>“No matter how difficult prayer seems for you now, if you will persevere in learning how to pray you can always enjoy the hope of an even stronger and more fruitful prayer life ahead of you.”    – Whitney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prstGeom prst="rect">
            <a:avLst/>
          </a:prstGeom>
        </p:spPr>
        <p:txBody>
          <a:bodyPr/>
          <a:lstStyle/>
          <a:p>
            <a:pPr/>
            <a:r>
              <a:t>PRAYER IS ANSWERED!</a:t>
            </a:r>
          </a:p>
        </p:txBody>
      </p:sp>
      <p:sp>
        <p:nvSpPr>
          <p:cNvPr id="149"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838200" y="365125"/>
            <a:ext cx="10515600" cy="1145225"/>
          </a:xfrm>
          <a:prstGeom prst="rect">
            <a:avLst/>
          </a:prstGeom>
        </p:spPr>
        <p:txBody>
          <a:bodyPr/>
          <a:lstStyle/>
          <a:p>
            <a:pPr/>
            <a:r>
              <a:t>PRAYER IS ANSWERED!</a:t>
            </a:r>
          </a:p>
        </p:txBody>
      </p:sp>
      <p:sp>
        <p:nvSpPr>
          <p:cNvPr id="152" name="Content Placeholder 2"/>
          <p:cNvSpPr txBox="1"/>
          <p:nvPr>
            <p:ph type="body" idx="1"/>
          </p:nvPr>
        </p:nvSpPr>
        <p:spPr>
          <a:xfrm>
            <a:off x="838200" y="1825625"/>
            <a:ext cx="10515600" cy="4351338"/>
          </a:xfrm>
          <a:prstGeom prst="rect">
            <a:avLst/>
          </a:prstGeom>
        </p:spPr>
        <p:txBody>
          <a:bodyPr/>
          <a:lstStyle>
            <a:lvl1pPr>
              <a:defRPr sz="2800"/>
            </a:lvl1pPr>
          </a:lstStyle>
          <a:p>
            <a:pPr/>
            <a:r>
              <a:t>“Ask, and it will be given to you. Seek, and you will find. Knock, and the door will be opened to you. For everyone who asks receives, and the one who seeks finds, and to the one who knocks, the door will be opened. Who among you, if his son asks him for bread, will give him a stone? Or if he asks for a fish, will give him a snake? If you then, who are evil, know how to give good gifts to your children, how much more will your Father in heaven give good things to those who ask him.” Matthew 7:7-11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xfrm>
            <a:off x="838200" y="365125"/>
            <a:ext cx="10515600" cy="1145225"/>
          </a:xfrm>
          <a:prstGeom prst="rect">
            <a:avLst/>
          </a:prstGeom>
        </p:spPr>
        <p:txBody>
          <a:bodyPr/>
          <a:lstStyle/>
          <a:p>
            <a:pPr/>
            <a:r>
              <a:t>PRAYER IS ANSWERED!</a:t>
            </a:r>
          </a:p>
        </p:txBody>
      </p:sp>
      <p:sp>
        <p:nvSpPr>
          <p:cNvPr id="155" name="Content Placeholder 2"/>
          <p:cNvSpPr txBox="1"/>
          <p:nvPr>
            <p:ph type="body" idx="1"/>
          </p:nvPr>
        </p:nvSpPr>
        <p:spPr>
          <a:xfrm>
            <a:off x="609600" y="1825625"/>
            <a:ext cx="10972800" cy="4351338"/>
          </a:xfrm>
          <a:prstGeom prst="rect">
            <a:avLst/>
          </a:prstGeom>
        </p:spPr>
        <p:txBody>
          <a:bodyPr/>
          <a:lstStyle/>
          <a:p>
            <a:pPr>
              <a:defRPr sz="2800"/>
            </a:pPr>
            <a:r>
              <a:t>When we “ask and receive not” we must consider:</a:t>
            </a:r>
          </a:p>
          <a:p>
            <a:pPr lvl="1" marL="457200" indent="-228600">
              <a:spcBef>
                <a:spcPts val="1000"/>
              </a:spcBef>
              <a:defRPr sz="2600"/>
            </a:pPr>
            <a:r>
              <a:t>There is a possibility something is amiss or wanting in our prayer</a:t>
            </a:r>
            <a:endParaRPr sz="1800"/>
          </a:p>
          <a:p>
            <a:pPr lvl="1" marL="457200" indent="-228600">
              <a:spcBef>
                <a:spcPts val="1000"/>
              </a:spcBef>
              <a:defRPr sz="2600"/>
            </a:pPr>
            <a:r>
              <a:t>God has answered, but not in an obvious way</a:t>
            </a:r>
            <a:endParaRPr sz="1800"/>
          </a:p>
          <a:p>
            <a:pPr lvl="1" marL="457200" indent="-228600">
              <a:spcBef>
                <a:spcPts val="1000"/>
              </a:spcBef>
              <a:defRPr sz="2600"/>
            </a:pPr>
            <a:r>
              <a:t>God intends for us to persevere in praying about the matter awhile longer </a:t>
            </a:r>
            <a:endParaRPr sz="1800"/>
          </a:p>
          <a:p>
            <a:pPr lvl="1" marL="457200" indent="-228600">
              <a:spcBef>
                <a:spcPts val="1000"/>
              </a:spcBef>
              <a:defRPr sz="2600"/>
            </a:pPr>
            <a:r>
              <a:t>Other things to consider?</a:t>
            </a:r>
            <a:endParaRPr sz="1800"/>
          </a:p>
          <a:p>
            <a:pPr>
              <a:defRPr sz="2800"/>
            </a:pPr>
            <a:r>
              <a:t>We must learn to examine our prayers!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itle 1"/>
          <p:cNvSpPr txBox="1"/>
          <p:nvPr>
            <p:ph type="title"/>
          </p:nvPr>
        </p:nvSpPr>
        <p:spPr>
          <a:xfrm>
            <a:off x="838200" y="365125"/>
            <a:ext cx="10515600" cy="1145225"/>
          </a:xfrm>
          <a:prstGeom prst="rect">
            <a:avLst/>
          </a:prstGeom>
        </p:spPr>
        <p:txBody>
          <a:bodyPr/>
          <a:lstStyle/>
          <a:p>
            <a:pPr/>
            <a:r>
              <a:t>PRAYER IS ANSWERED!</a:t>
            </a:r>
          </a:p>
        </p:txBody>
      </p:sp>
      <p:sp>
        <p:nvSpPr>
          <p:cNvPr id="158" name="Content Placeholder 2"/>
          <p:cNvSpPr txBox="1"/>
          <p:nvPr>
            <p:ph type="body" idx="1"/>
          </p:nvPr>
        </p:nvSpPr>
        <p:spPr>
          <a:xfrm>
            <a:off x="838200" y="1825625"/>
            <a:ext cx="10515600" cy="4351338"/>
          </a:xfrm>
          <a:prstGeom prst="rect">
            <a:avLst/>
          </a:prstGeom>
        </p:spPr>
        <p:txBody>
          <a:bodyPr/>
          <a:lstStyle>
            <a:lvl1pPr>
              <a:defRPr sz="2800"/>
            </a:lvl1pPr>
          </a:lstStyle>
          <a:p>
            <a:pPr/>
            <a:r>
              <a:t>“I cannot imagine any one of you tantalizing your child by exciting in him a desire that you did not intend to gratify. It were a very ungenerous thing to offer alms to the poor, and then when they hold their hand out for it, to mock their poverty with a denial. It were a cruel addition to the miseries of the sick if they were taken to the hospital and left there to die untended and uncared for. Where God leads you to pray, He means you to receive.” – C. H. Spurgeon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le 1"/>
          <p:cNvSpPr txBox="1"/>
          <p:nvPr>
            <p:ph type="title"/>
          </p:nvPr>
        </p:nvSpPr>
        <p:spPr>
          <a:xfrm>
            <a:off x="838200" y="365125"/>
            <a:ext cx="10515600" cy="1145225"/>
          </a:xfrm>
          <a:prstGeom prst="rect">
            <a:avLst/>
          </a:prstGeom>
        </p:spPr>
        <p:txBody>
          <a:bodyPr/>
          <a:lstStyle/>
          <a:p>
            <a:pPr/>
            <a:r>
              <a:t>ONE FINAL THOUGHT ON PRAYER</a:t>
            </a:r>
          </a:p>
        </p:txBody>
      </p:sp>
      <p:sp>
        <p:nvSpPr>
          <p:cNvPr id="161" name="Content Placeholder 2"/>
          <p:cNvSpPr txBox="1"/>
          <p:nvPr>
            <p:ph type="body" idx="1"/>
          </p:nvPr>
        </p:nvSpPr>
        <p:spPr>
          <a:xfrm>
            <a:off x="838200" y="1825625"/>
            <a:ext cx="10515600" cy="4351338"/>
          </a:xfrm>
          <a:prstGeom prst="rect">
            <a:avLst/>
          </a:prstGeom>
        </p:spPr>
        <p:txBody>
          <a:bodyPr/>
          <a:lstStyle>
            <a:lvl1pPr>
              <a:defRPr sz="2800"/>
            </a:lvl1pPr>
          </a:lstStyle>
          <a:p>
            <a:pPr/>
            <a:r>
              <a:t>“Although God hears everything, including every prayer and every thought, He does not hear our prayers with a view to answer them (see Isaiah 59:2) until we repent and come to Him through faith in Jesus Christ and what He has done (see John 14:6) Instead of relying on our sincerity or spirituality to turn the ear of God, we trust in the righteousness of Christ…so we always come to our Father in the name of His Son, praying with the help of the Holy Spirit.” – Whitney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le 1"/>
          <p:cNvSpPr txBox="1"/>
          <p:nvPr>
            <p:ph type="title"/>
          </p:nvPr>
        </p:nvSpPr>
        <p:spPr>
          <a:xfrm>
            <a:off x="841247" y="3429000"/>
            <a:ext cx="9601201" cy="1838519"/>
          </a:xfrm>
          <a:prstGeom prst="rect">
            <a:avLst/>
          </a:prstGeom>
        </p:spPr>
        <p:txBody>
          <a:bodyPr/>
          <a:lstStyle/>
          <a:p>
            <a:pPr/>
            <a:r>
              <a:t>HOW TO IMPROVE YOUR PRAYERS</a:t>
            </a:r>
          </a:p>
        </p:txBody>
      </p:sp>
      <p:sp>
        <p:nvSpPr>
          <p:cNvPr id="164"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itle 1"/>
          <p:cNvSpPr txBox="1"/>
          <p:nvPr>
            <p:ph type="title"/>
          </p:nvPr>
        </p:nvSpPr>
        <p:spPr>
          <a:xfrm>
            <a:off x="838200" y="365125"/>
            <a:ext cx="10515600" cy="1145225"/>
          </a:xfrm>
          <a:prstGeom prst="rect">
            <a:avLst/>
          </a:prstGeom>
        </p:spPr>
        <p:txBody>
          <a:bodyPr/>
          <a:lstStyle/>
          <a:p>
            <a:pPr/>
            <a:r>
              <a:t>WHY OUR PRAYERS ARE OFTEN DIFFICULT</a:t>
            </a:r>
          </a:p>
        </p:txBody>
      </p:sp>
      <p:sp>
        <p:nvSpPr>
          <p:cNvPr id="167" name="Content Placeholder 2"/>
          <p:cNvSpPr txBox="1"/>
          <p:nvPr>
            <p:ph type="body" idx="1"/>
          </p:nvPr>
        </p:nvSpPr>
        <p:spPr>
          <a:xfrm>
            <a:off x="838200" y="1825624"/>
            <a:ext cx="10515600" cy="4422778"/>
          </a:xfrm>
          <a:prstGeom prst="rect">
            <a:avLst/>
          </a:prstGeom>
        </p:spPr>
        <p:txBody>
          <a:bodyPr/>
          <a:lstStyle/>
          <a:p>
            <a:pPr>
              <a:spcBef>
                <a:spcPts val="1000"/>
              </a:spcBef>
              <a:defRPr sz="2800"/>
            </a:pPr>
            <a:r>
              <a:t>Our environment and internal state (emotions, distracting thoughts, etc.) can present significant obstacles in prayer.</a:t>
            </a:r>
            <a:endParaRPr sz="1800"/>
          </a:p>
          <a:p>
            <a:pPr>
              <a:defRPr sz="2800"/>
            </a:pPr>
            <a:r>
              <a:t>With all of the noise and distraction that surrounds us today, we more than any generation in history must discipline ourselves to enjoy the blessings of focused prayer and intimate fellowship with the Spirit of God.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838200" y="152400"/>
            <a:ext cx="10515600" cy="1145224"/>
          </a:xfrm>
          <a:prstGeom prst="rect">
            <a:avLst/>
          </a:prstGeom>
        </p:spPr>
        <p:txBody>
          <a:bodyPr/>
          <a:lstStyle/>
          <a:p>
            <a:pPr/>
            <a:r>
              <a:t>HOW TO IMPROVE YOUR PRAYERS</a:t>
            </a:r>
          </a:p>
        </p:txBody>
      </p:sp>
      <p:sp>
        <p:nvSpPr>
          <p:cNvPr id="170" name="Content Placeholder 2"/>
          <p:cNvSpPr txBox="1"/>
          <p:nvPr>
            <p:ph type="body" idx="1"/>
          </p:nvPr>
        </p:nvSpPr>
        <p:spPr>
          <a:xfrm>
            <a:off x="838200" y="1297623"/>
            <a:ext cx="10515600" cy="5195251"/>
          </a:xfrm>
          <a:prstGeom prst="rect">
            <a:avLst/>
          </a:prstGeom>
        </p:spPr>
        <p:txBody>
          <a:bodyPr/>
          <a:lstStyle/>
          <a:p>
            <a:pPr marL="221742" indent="-221742" defTabSz="886968">
              <a:spcBef>
                <a:spcPts val="1700"/>
              </a:spcBef>
              <a:defRPr sz="2716"/>
            </a:pPr>
            <a:r>
              <a:t>Follow Jesus’ Example</a:t>
            </a:r>
          </a:p>
          <a:p>
            <a:pPr lvl="1" marL="443484" indent="-221742" defTabSz="886968">
              <a:spcBef>
                <a:spcPts val="900"/>
              </a:spcBef>
              <a:defRPr sz="2522"/>
            </a:pPr>
            <a:r>
              <a:t>Matt. 4:1, 14:23, Mark 1:35, Luke 4:42</a:t>
            </a:r>
            <a:endParaRPr sz="1746"/>
          </a:p>
          <a:p>
            <a:pPr lvl="1" marL="443484" indent="-221742" defTabSz="886968">
              <a:spcBef>
                <a:spcPts val="900"/>
              </a:spcBef>
              <a:defRPr sz="2522"/>
            </a:pPr>
            <a:r>
              <a:t>We must practice them to be more like Jesus!</a:t>
            </a:r>
            <a:endParaRPr sz="1746"/>
          </a:p>
          <a:p>
            <a:pPr marL="221742" indent="-221742" defTabSz="886968">
              <a:spcBef>
                <a:spcPts val="1700"/>
              </a:spcBef>
              <a:defRPr sz="2716"/>
            </a:pPr>
            <a:r>
              <a:t>Minimize Distractions in Prayer</a:t>
            </a:r>
          </a:p>
          <a:p>
            <a:pPr lvl="1" marL="443484" indent="-221742" defTabSz="886968">
              <a:spcBef>
                <a:spcPts val="900"/>
              </a:spcBef>
              <a:defRPr sz="2522"/>
            </a:pPr>
            <a:r>
              <a:t>Turn off or put away distracting electronics. Go for a walk.</a:t>
            </a:r>
            <a:endParaRPr sz="1746"/>
          </a:p>
          <a:p>
            <a:pPr marL="221742" indent="-221742" defTabSz="886968">
              <a:spcBef>
                <a:spcPts val="1700"/>
              </a:spcBef>
              <a:defRPr sz="2716"/>
            </a:pPr>
            <a:r>
              <a:t>Raise Your Attention to the Presence of God</a:t>
            </a:r>
          </a:p>
          <a:p>
            <a:pPr lvl="1" marL="443484" indent="-221742" defTabSz="886968">
              <a:spcBef>
                <a:spcPts val="900"/>
              </a:spcBef>
              <a:defRPr sz="2522"/>
            </a:pPr>
            <a:r>
              <a:t>“But the Lord is in his holy temple; let the whole earth be silent </a:t>
            </a:r>
            <a:r>
              <a:rPr i="1"/>
              <a:t>in his presence</a:t>
            </a:r>
            <a:r>
              <a:t>.” Habakkuk 2:20</a:t>
            </a:r>
            <a:endParaRPr sz="1746"/>
          </a:p>
          <a:p>
            <a:pPr lvl="1" marL="443484" indent="-221742" defTabSz="886968">
              <a:spcBef>
                <a:spcPts val="900"/>
              </a:spcBef>
              <a:defRPr sz="2522"/>
            </a:pPr>
            <a:r>
              <a:t>“Be silent </a:t>
            </a:r>
            <a:r>
              <a:rPr i="1"/>
              <a:t>in the presence</a:t>
            </a:r>
            <a:r>
              <a:t> of the Lord God…” Zephaniah 1:7</a:t>
            </a:r>
            <a:endParaRPr sz="1746"/>
          </a:p>
          <a:p>
            <a:pPr lvl="1" marL="443484" indent="-221742" defTabSz="886968">
              <a:spcBef>
                <a:spcPts val="900"/>
              </a:spcBef>
              <a:defRPr sz="2522"/>
            </a:pPr>
            <a:r>
              <a:t>If you are aware that you are in God’s presence, shouldn’t you worship him in your prayers?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838200" y="365125"/>
            <a:ext cx="10515600" cy="1145225"/>
          </a:xfrm>
          <a:prstGeom prst="rect">
            <a:avLst/>
          </a:prstGeom>
        </p:spPr>
        <p:txBody>
          <a:bodyPr/>
          <a:lstStyle/>
          <a:p>
            <a:pPr/>
            <a:r>
              <a:t>DISCIPLINES OF PRAYER</a:t>
            </a:r>
          </a:p>
        </p:txBody>
      </p:sp>
      <p:sp>
        <p:nvSpPr>
          <p:cNvPr id="119" name="Content Placeholder 2"/>
          <p:cNvSpPr txBox="1"/>
          <p:nvPr>
            <p:ph type="body" idx="1"/>
          </p:nvPr>
        </p:nvSpPr>
        <p:spPr>
          <a:xfrm>
            <a:off x="838200" y="1825625"/>
            <a:ext cx="10515600" cy="4351338"/>
          </a:xfrm>
          <a:prstGeom prst="rect">
            <a:avLst/>
          </a:prstGeom>
        </p:spPr>
        <p:txBody>
          <a:bodyPr/>
          <a:lstStyle>
            <a:lvl1pPr>
              <a:defRPr sz="2800"/>
            </a:lvl1pPr>
            <a:lvl2pPr marL="457200" indent="-228600">
              <a:spcBef>
                <a:spcPts val="1000"/>
              </a:spcBef>
              <a:defRPr sz="2600"/>
            </a:lvl2pPr>
          </a:lstStyle>
          <a:p>
            <a:pPr/>
            <a:r>
              <a:t>Despite the vital importance of prayer surveys suggest that a large percentage of Christians spend very little time in sustained prayer.</a:t>
            </a:r>
          </a:p>
          <a:p>
            <a:pPr lvl="1"/>
            <a:r>
              <a:t>Many may pray periodically here or there but rarely spend more than a few minutes – if that – in conversation with God.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838200" y="228600"/>
            <a:ext cx="10515600" cy="1145224"/>
          </a:xfrm>
          <a:prstGeom prst="rect">
            <a:avLst/>
          </a:prstGeom>
        </p:spPr>
        <p:txBody>
          <a:bodyPr/>
          <a:lstStyle/>
          <a:p>
            <a:pPr/>
            <a:r>
              <a:t>HOW TO IMPROVE YOUR PRAYERS</a:t>
            </a:r>
          </a:p>
        </p:txBody>
      </p:sp>
      <p:sp>
        <p:nvSpPr>
          <p:cNvPr id="173" name="Content Placeholder 2"/>
          <p:cNvSpPr txBox="1"/>
          <p:nvPr>
            <p:ph type="body" idx="1"/>
          </p:nvPr>
        </p:nvSpPr>
        <p:spPr>
          <a:xfrm>
            <a:off x="838200" y="1523999"/>
            <a:ext cx="10515600" cy="4968875"/>
          </a:xfrm>
          <a:prstGeom prst="rect">
            <a:avLst/>
          </a:prstGeom>
        </p:spPr>
        <p:txBody>
          <a:bodyPr/>
          <a:lstStyle/>
          <a:p>
            <a:pPr marL="201168" indent="-201168" defTabSz="804672">
              <a:spcBef>
                <a:spcPts val="1500"/>
              </a:spcBef>
              <a:defRPr sz="2464"/>
            </a:pPr>
            <a:r>
              <a:t>Express Faith in God</a:t>
            </a:r>
          </a:p>
          <a:p>
            <a:pPr lvl="1" marL="402336" indent="-201168" defTabSz="804672">
              <a:spcBef>
                <a:spcPts val="800"/>
              </a:spcBef>
              <a:defRPr sz="2288"/>
            </a:pPr>
            <a:r>
              <a:t>“I am at rest in God alone; my salvation comes from him. He alone is my rock and my salvation, my stronghold; I will never be shaken.” Psalm 62:1-2</a:t>
            </a:r>
            <a:endParaRPr sz="1584"/>
          </a:p>
          <a:p>
            <a:pPr lvl="1" marL="402336" indent="-201168" defTabSz="804672">
              <a:spcBef>
                <a:spcPts val="800"/>
              </a:spcBef>
              <a:defRPr sz="2288"/>
            </a:pPr>
            <a:r>
              <a:t>Sometimes prayer can be filled with more fear and doubt than faith; patient expectation before God can help build that faith and submission to God’s providence in these moments.</a:t>
            </a:r>
          </a:p>
          <a:p>
            <a:pPr marL="201168" indent="-201168" defTabSz="804672">
              <a:spcBef>
                <a:spcPts val="1500"/>
              </a:spcBef>
              <a:defRPr sz="2464"/>
            </a:pPr>
            <a:r>
              <a:t>To Be Physically and Spiritually Restored</a:t>
            </a:r>
          </a:p>
          <a:p>
            <a:pPr lvl="1" marL="402336" indent="-201168" defTabSz="804672">
              <a:spcBef>
                <a:spcPts val="800"/>
              </a:spcBef>
              <a:defRPr sz="2288"/>
            </a:pPr>
            <a:r>
              <a:t>After sending the disciples out for the first time, Jesus said this when they returned: “Come away by yourselves to a remote place and rest for a while.” Mark 6:31</a:t>
            </a:r>
          </a:p>
          <a:p>
            <a:pPr lvl="1" marL="402336" indent="-201168" defTabSz="804672">
              <a:spcBef>
                <a:spcPts val="800"/>
              </a:spcBef>
              <a:defRPr sz="2288"/>
            </a:pPr>
            <a:r>
              <a:t>Understand the role that prayer and worship plays in physical and spiritual restoration.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xfrm>
            <a:off x="841247" y="3429000"/>
            <a:ext cx="9601201" cy="1838519"/>
          </a:xfrm>
          <a:prstGeom prst="rect">
            <a:avLst/>
          </a:prstGeom>
        </p:spPr>
        <p:txBody>
          <a:bodyPr/>
          <a:lstStyle>
            <a:lvl1pPr defTabSz="841247">
              <a:defRPr sz="4784"/>
            </a:lvl1pPr>
          </a:lstStyle>
          <a:p>
            <a:pPr/>
            <a:r>
              <a:t>SUGGESTIONS FOR GROWING IN PRAYERFULNESS</a:t>
            </a:r>
          </a:p>
        </p:txBody>
      </p:sp>
      <p:sp>
        <p:nvSpPr>
          <p:cNvPr id="176"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1"/>
          <p:cNvSpPr txBox="1"/>
          <p:nvPr>
            <p:ph type="title"/>
          </p:nvPr>
        </p:nvSpPr>
        <p:spPr>
          <a:xfrm>
            <a:off x="838200" y="365125"/>
            <a:ext cx="10515600" cy="1145225"/>
          </a:xfrm>
          <a:prstGeom prst="rect">
            <a:avLst/>
          </a:prstGeom>
        </p:spPr>
        <p:txBody>
          <a:bodyPr/>
          <a:lstStyle/>
          <a:p>
            <a:pPr/>
            <a:r>
              <a:t>SUGGESTIONS FOR GROWING IN PRAYERFULNESS</a:t>
            </a:r>
          </a:p>
        </p:txBody>
      </p:sp>
      <p:sp>
        <p:nvSpPr>
          <p:cNvPr id="179" name="Content Placeholder 2"/>
          <p:cNvSpPr txBox="1"/>
          <p:nvPr>
            <p:ph type="body" idx="1"/>
          </p:nvPr>
        </p:nvSpPr>
        <p:spPr>
          <a:xfrm>
            <a:off x="457200" y="1825624"/>
            <a:ext cx="11201400" cy="4667249"/>
          </a:xfrm>
          <a:prstGeom prst="rect">
            <a:avLst/>
          </a:prstGeom>
        </p:spPr>
        <p:txBody>
          <a:bodyPr/>
          <a:lstStyle/>
          <a:p>
            <a:pPr>
              <a:defRPr sz="2800"/>
            </a:pPr>
            <a:r>
              <a:t>“Minute Retreats”</a:t>
            </a:r>
          </a:p>
          <a:p>
            <a:pPr lvl="1" marL="457200" indent="-228600">
              <a:spcBef>
                <a:spcPts val="1000"/>
              </a:spcBef>
              <a:defRPr sz="2600"/>
            </a:pPr>
            <a:r>
              <a:t>Learn to “improve” a stray minute here or there even on the busiest of days.</a:t>
            </a:r>
            <a:endParaRPr sz="1800"/>
          </a:p>
          <a:p>
            <a:pPr lvl="1" marL="457200" indent="-228600">
              <a:spcBef>
                <a:spcPts val="1000"/>
              </a:spcBef>
              <a:defRPr sz="2600"/>
            </a:pPr>
            <a:r>
              <a:t>This isn’t relaxing, but looking to Christ and resting in Him by faith.</a:t>
            </a:r>
            <a:endParaRPr sz="1800"/>
          </a:p>
          <a:p>
            <a:pPr>
              <a:defRPr sz="2800"/>
            </a:pPr>
            <a:r>
              <a:t>A Goal of Daily Time Alone with God</a:t>
            </a:r>
          </a:p>
          <a:p>
            <a:pPr lvl="1" marL="457200" indent="-228600">
              <a:spcBef>
                <a:spcPts val="1000"/>
              </a:spcBef>
              <a:defRPr sz="2600"/>
            </a:pPr>
            <a:r>
              <a:t>“Without exception, the men and women I have known who’ve made the most rapid, consistent, and evident growth in Christlikeness have been those who develop a daily time of being alone with God.”  – Whitney </a:t>
            </a:r>
            <a:endParaRPr sz="1800"/>
          </a:p>
          <a:p>
            <a:pPr lvl="1" marL="457200" indent="-228600">
              <a:spcBef>
                <a:spcPts val="1000"/>
              </a:spcBef>
              <a:defRPr sz="2600"/>
            </a:pPr>
            <a:r>
              <a:t>We MUST PLAN these times, or other things will fill our time.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xfrm>
            <a:off x="838200" y="365125"/>
            <a:ext cx="10515600" cy="1145225"/>
          </a:xfrm>
          <a:prstGeom prst="rect">
            <a:avLst/>
          </a:prstGeom>
        </p:spPr>
        <p:txBody>
          <a:bodyPr/>
          <a:lstStyle/>
          <a:p>
            <a:pPr/>
            <a:r>
              <a:t>SUGGESTIONS FOR GROWING IN PRAYERFULNESS</a:t>
            </a:r>
          </a:p>
        </p:txBody>
      </p:sp>
      <p:sp>
        <p:nvSpPr>
          <p:cNvPr id="182" name="Content Placeholder 2"/>
          <p:cNvSpPr txBox="1"/>
          <p:nvPr>
            <p:ph type="body" idx="1"/>
          </p:nvPr>
        </p:nvSpPr>
        <p:spPr>
          <a:xfrm>
            <a:off x="838200" y="1825625"/>
            <a:ext cx="10515600" cy="4351338"/>
          </a:xfrm>
          <a:prstGeom prst="rect">
            <a:avLst/>
          </a:prstGeom>
        </p:spPr>
        <p:txBody>
          <a:bodyPr/>
          <a:lstStyle/>
          <a:p>
            <a:pPr>
              <a:defRPr sz="2800"/>
            </a:pPr>
            <a:r>
              <a:t>Getting Away for Spiritual Renewal</a:t>
            </a:r>
          </a:p>
          <a:p>
            <a:pPr lvl="1" marL="457200" indent="-228600">
              <a:spcBef>
                <a:spcPts val="1000"/>
              </a:spcBef>
              <a:defRPr sz="2600"/>
            </a:pPr>
            <a:r>
              <a:t>This could be finding and empty room to spend a few hours, and evening, or a Saturday in. Or it may involve spending a night or weekend at a retreat center, lodge, etc.</a:t>
            </a:r>
            <a:endParaRPr sz="2800"/>
          </a:p>
          <a:p>
            <a:pPr lvl="1" marL="457200" indent="-228600">
              <a:spcBef>
                <a:spcPts val="1000"/>
              </a:spcBef>
              <a:defRPr sz="2800"/>
            </a:pPr>
            <a:r>
              <a:t>Again, this must be planned!</a:t>
            </a:r>
            <a:endParaRPr sz="1800"/>
          </a:p>
          <a:p>
            <a:pPr>
              <a:defRPr sz="2800"/>
            </a:pPr>
            <a:r>
              <a:t>Locate a special place to regularly go for longer periods of focused, worshipful prayer.</a:t>
            </a:r>
          </a:p>
          <a:p>
            <a:pPr>
              <a:defRPr sz="2800"/>
            </a:pPr>
            <a:r>
              <a:t>Trade off daily responsibilities with a spouse or friend.</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Content Placeholder 2"/>
          <p:cNvSpPr txBox="1"/>
          <p:nvPr>
            <p:ph type="body" idx="1"/>
          </p:nvPr>
        </p:nvSpPr>
        <p:spPr>
          <a:xfrm>
            <a:off x="838200" y="304800"/>
            <a:ext cx="10515600" cy="6172200"/>
          </a:xfrm>
          <a:prstGeom prst="rect">
            <a:avLst/>
          </a:prstGeom>
        </p:spPr>
        <p:txBody>
          <a:bodyPr/>
          <a:lstStyle/>
          <a:p>
            <a:pPr marL="0" indent="0">
              <a:buSzTx/>
              <a:buNone/>
              <a:defRPr sz="2800"/>
            </a:pPr>
            <a:r>
              <a:t>“Retire from the world each day to some private, even if it be only the bedroom (for a while I retreated to the furnace room for want of a better place). Stay in the secret place till the surrounding noises begin to fade out of your heart…Give yourself to God and then be what and who you are without regard to what others think…Learn to pray inwardly every moment…Call home your roving thoughts. Gaze on Christ with the eyes of your soul…All of the above is contingent upon a right relation to God through Christ and daily meditation on the Scriptures. Lacking these, nothing will help us; granted these, the discipline recommended will go far to neutralize the evil effects of externalism and to make us acquainted with God and our own souls.”</a:t>
            </a:r>
          </a:p>
          <a:p>
            <a:pPr marL="0" indent="0">
              <a:buSzTx/>
              <a:buNone/>
              <a:defRPr sz="3200"/>
            </a:pPr>
            <a:r>
              <a:t> </a:t>
            </a:r>
            <a:r>
              <a:rPr sz="2800"/>
              <a:t>– A. W. Tozer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xfrm>
            <a:off x="841247" y="3429000"/>
            <a:ext cx="9601201" cy="1838519"/>
          </a:xfrm>
          <a:prstGeom prst="rect">
            <a:avLst/>
          </a:prstGeom>
        </p:spPr>
        <p:txBody>
          <a:bodyPr/>
          <a:lstStyle/>
          <a:p>
            <a:pPr/>
            <a:r>
              <a:t>QUESTIONS?</a:t>
            </a:r>
          </a:p>
        </p:txBody>
      </p:sp>
      <p:sp>
        <p:nvSpPr>
          <p:cNvPr id="187"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prstGeom prst="rect">
            <a:avLst/>
          </a:prstGeom>
        </p:spPr>
        <p:txBody>
          <a:bodyPr/>
          <a:lstStyle/>
          <a:p>
            <a:pPr/>
            <a:r>
              <a:t>PRAYER IS EXPECTED</a:t>
            </a:r>
          </a:p>
        </p:txBody>
      </p:sp>
      <p:sp>
        <p:nvSpPr>
          <p:cNvPr id="122"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xfrm>
            <a:off x="838200" y="365125"/>
            <a:ext cx="10515600" cy="1145225"/>
          </a:xfrm>
          <a:prstGeom prst="rect">
            <a:avLst/>
          </a:prstGeom>
        </p:spPr>
        <p:txBody>
          <a:bodyPr/>
          <a:lstStyle/>
          <a:p>
            <a:pPr/>
            <a:r>
              <a:t>PRAYER IS EXPECTED</a:t>
            </a:r>
          </a:p>
        </p:txBody>
      </p:sp>
      <p:sp>
        <p:nvSpPr>
          <p:cNvPr id="125" name="Content Placeholder 2"/>
          <p:cNvSpPr txBox="1"/>
          <p:nvPr>
            <p:ph type="body" idx="1"/>
          </p:nvPr>
        </p:nvSpPr>
        <p:spPr>
          <a:xfrm>
            <a:off x="838200" y="1825625"/>
            <a:ext cx="10515600" cy="4351338"/>
          </a:xfrm>
          <a:prstGeom prst="rect">
            <a:avLst/>
          </a:prstGeom>
        </p:spPr>
        <p:txBody>
          <a:bodyPr/>
          <a:lstStyle/>
          <a:p>
            <a:pPr>
              <a:defRPr sz="2800"/>
            </a:pPr>
            <a:r>
              <a:t>Jesus expects us to pray: Matt. 6:5-9, Luke 11:9; 18:1</a:t>
            </a:r>
          </a:p>
          <a:p>
            <a:pPr lvl="1" marL="457200" indent="-228600">
              <a:spcBef>
                <a:spcPts val="1000"/>
              </a:spcBef>
              <a:defRPr sz="2600"/>
            </a:pPr>
            <a:r>
              <a:t>Remember, prayer is not an impersonal discipline. It is a person, Jesus, who expects us to pray to him.</a:t>
            </a:r>
            <a:endParaRPr sz="1800"/>
          </a:p>
          <a:p>
            <a:pPr>
              <a:defRPr sz="2800"/>
            </a:pPr>
            <a:r>
              <a:t>God’s Word makes it clear!</a:t>
            </a:r>
          </a:p>
          <a:p>
            <a:pPr lvl="1" marL="457200" indent="-228600">
              <a:spcBef>
                <a:spcPts val="1000"/>
              </a:spcBef>
              <a:defRPr sz="2600"/>
            </a:pPr>
            <a:r>
              <a:t>“Devote yourselves to prayer; stay alert in it with thanksgiving.” Colossians 4:2</a:t>
            </a:r>
            <a:endParaRPr sz="1800"/>
          </a:p>
          <a:p>
            <a:pPr lvl="1" marL="457200" indent="-228600">
              <a:spcBef>
                <a:spcPts val="1000"/>
              </a:spcBef>
              <a:defRPr sz="2600"/>
            </a:pPr>
            <a:r>
              <a:t>“pray constantly” 1 Thessalonians 5:17</a:t>
            </a:r>
            <a:endParaRPr sz="1800"/>
          </a:p>
          <a:p>
            <a:pPr lvl="1" marL="457200" indent="-228600">
              <a:spcBef>
                <a:spcPts val="1000"/>
              </a:spcBef>
              <a:defRPr sz="2600"/>
            </a:pPr>
            <a:r>
              <a:t>These two passages are direct commands.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838200" y="365125"/>
            <a:ext cx="10515600" cy="701676"/>
          </a:xfrm>
          <a:prstGeom prst="rect">
            <a:avLst/>
          </a:prstGeom>
        </p:spPr>
        <p:txBody>
          <a:bodyPr/>
          <a:lstStyle/>
          <a:p>
            <a:pPr/>
            <a:r>
              <a:t>PRAYER IS EXPECTED</a:t>
            </a:r>
          </a:p>
        </p:txBody>
      </p:sp>
      <p:sp>
        <p:nvSpPr>
          <p:cNvPr id="128" name="Content Placeholder 2"/>
          <p:cNvSpPr txBox="1"/>
          <p:nvPr>
            <p:ph type="body" idx="1"/>
          </p:nvPr>
        </p:nvSpPr>
        <p:spPr>
          <a:xfrm>
            <a:off x="838200" y="1219199"/>
            <a:ext cx="10515600" cy="5273675"/>
          </a:xfrm>
          <a:prstGeom prst="rect">
            <a:avLst/>
          </a:prstGeom>
        </p:spPr>
        <p:txBody>
          <a:bodyPr/>
          <a:lstStyle/>
          <a:p>
            <a:pPr>
              <a:defRPr sz="2800"/>
            </a:pPr>
            <a:r>
              <a:t>“As it is the business of tailors to make clothes and of cobblers to mend shoes, so it is the business of Christians to pray.” – Martin Luther</a:t>
            </a:r>
          </a:p>
          <a:p>
            <a:pPr>
              <a:defRPr sz="2800"/>
            </a:pPr>
            <a:r>
              <a:t>It is not only a divine command, but also a royal invitation.</a:t>
            </a:r>
          </a:p>
          <a:p>
            <a:pPr lvl="1" marL="457200" indent="-228600">
              <a:spcBef>
                <a:spcPts val="1000"/>
              </a:spcBef>
              <a:defRPr sz="2600"/>
            </a:pPr>
            <a:r>
              <a:t>God desires to communicate with us in his love.</a:t>
            </a:r>
            <a:endParaRPr sz="1800"/>
          </a:p>
          <a:p>
            <a:pPr>
              <a:defRPr sz="2800"/>
            </a:pPr>
            <a:r>
              <a:t>It is even a gospel expectation.</a:t>
            </a:r>
          </a:p>
          <a:p>
            <a:pPr lvl="1" marL="457200" indent="-228600">
              <a:spcBef>
                <a:spcPts val="1000"/>
              </a:spcBef>
              <a:defRPr sz="2600"/>
            </a:pPr>
            <a:r>
              <a:t>“you received the Spirit of adoption, by whom we cry out, “Abba, Father!” Romans 8:15</a:t>
            </a:r>
            <a:endParaRPr sz="1800"/>
          </a:p>
          <a:p>
            <a:pPr>
              <a:defRPr sz="2800"/>
            </a:pPr>
            <a:r>
              <a:t>Jesus Prayed</a:t>
            </a:r>
          </a:p>
          <a:p>
            <a:pPr lvl="1" marL="457200" indent="-228600">
              <a:spcBef>
                <a:spcPts val="1000"/>
              </a:spcBef>
              <a:defRPr sz="2600"/>
            </a:pPr>
            <a:r>
              <a:t>We will not be like Jesus without it.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838200" y="365125"/>
            <a:ext cx="10515600" cy="1145225"/>
          </a:xfrm>
          <a:prstGeom prst="rect">
            <a:avLst/>
          </a:prstGeom>
        </p:spPr>
        <p:txBody>
          <a:bodyPr/>
          <a:lstStyle/>
          <a:p>
            <a:pPr/>
            <a:r>
              <a:t>PRAYER IS EXPECTED</a:t>
            </a:r>
          </a:p>
        </p:txBody>
      </p:sp>
      <p:sp>
        <p:nvSpPr>
          <p:cNvPr id="131" name="Content Placeholder 2"/>
          <p:cNvSpPr txBox="1"/>
          <p:nvPr>
            <p:ph type="body" idx="1"/>
          </p:nvPr>
        </p:nvSpPr>
        <p:spPr>
          <a:xfrm>
            <a:off x="838200" y="1825625"/>
            <a:ext cx="10515600" cy="4351338"/>
          </a:xfrm>
          <a:prstGeom prst="rect">
            <a:avLst/>
          </a:prstGeom>
        </p:spPr>
        <p:txBody>
          <a:bodyPr/>
          <a:lstStyle/>
          <a:p>
            <a:pPr>
              <a:defRPr sz="2800"/>
            </a:pPr>
            <a:r>
              <a:t>Why do many believers not pray as they know they should?</a:t>
            </a:r>
          </a:p>
          <a:p>
            <a:pPr lvl="1" marL="457200" indent="-228600">
              <a:spcBef>
                <a:spcPts val="1000"/>
              </a:spcBef>
              <a:defRPr sz="2600"/>
            </a:pPr>
            <a:r>
              <a:t>Lack of discipline: it is not planned.</a:t>
            </a:r>
            <a:endParaRPr sz="1800"/>
          </a:p>
          <a:p>
            <a:pPr lvl="1" marL="457200" indent="-228600">
              <a:spcBef>
                <a:spcPts val="1000"/>
              </a:spcBef>
              <a:defRPr sz="2600"/>
            </a:pPr>
            <a:r>
              <a:t>Doubt that anything will happen if we pray.</a:t>
            </a:r>
            <a:endParaRPr sz="1800"/>
          </a:p>
          <a:p>
            <a:pPr lvl="1" marL="457200" indent="-228600">
              <a:spcBef>
                <a:spcPts val="1000"/>
              </a:spcBef>
              <a:defRPr sz="2600"/>
            </a:pPr>
            <a:r>
              <a:t>Lack of sensing God’s nearness.</a:t>
            </a:r>
            <a:endParaRPr sz="1800"/>
          </a:p>
          <a:p>
            <a:pPr lvl="1" marL="457200" indent="-228600">
              <a:spcBef>
                <a:spcPts val="1000"/>
              </a:spcBef>
              <a:defRPr sz="2600"/>
            </a:pPr>
            <a:r>
              <a:t>Little awareness of real need: things are going well.</a:t>
            </a:r>
            <a:endParaRPr sz="1800"/>
          </a:p>
          <a:p>
            <a:pPr lvl="2" marL="685800" indent="-182880">
              <a:spcBef>
                <a:spcPts val="800"/>
              </a:spcBef>
              <a:defRPr sz="2400"/>
            </a:pPr>
            <a:r>
              <a:t>“…you can do nothing without me.” John 15:5</a:t>
            </a:r>
            <a:endParaRPr sz="1600"/>
          </a:p>
          <a:p>
            <a:pPr lvl="1" marL="457200" indent="-228600">
              <a:spcBef>
                <a:spcPts val="1000"/>
              </a:spcBef>
              <a:defRPr sz="2600"/>
            </a:pPr>
            <a:r>
              <a:t>Little awareness of the greatness of God and the gospel.</a:t>
            </a:r>
            <a:endParaRPr sz="1800"/>
          </a:p>
          <a:p>
            <a:pPr lvl="1" marL="457200" indent="-228600">
              <a:spcBef>
                <a:spcPts val="1000"/>
              </a:spcBef>
              <a:defRPr sz="2600"/>
            </a:pPr>
            <a:r>
              <a:t>Haven’t learned about prayer or how to pray.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841247" y="3429000"/>
            <a:ext cx="9601201" cy="1838519"/>
          </a:xfrm>
          <a:prstGeom prst="rect">
            <a:avLst/>
          </a:prstGeom>
        </p:spPr>
        <p:txBody>
          <a:bodyPr/>
          <a:lstStyle/>
          <a:p>
            <a:pPr/>
            <a:r>
              <a:t>PRAYER IS LEARNED</a:t>
            </a:r>
          </a:p>
        </p:txBody>
      </p:sp>
      <p:sp>
        <p:nvSpPr>
          <p:cNvPr id="134" name="Text Placeholder 2"/>
          <p:cNvSpPr txBox="1"/>
          <p:nvPr>
            <p:ph type="body" sz="quarter" idx="1"/>
          </p:nvPr>
        </p:nvSpPr>
        <p:spPr>
          <a:xfrm>
            <a:off x="841247" y="5340096"/>
            <a:ext cx="9601201" cy="475488"/>
          </a:xfrm>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838200" y="365125"/>
            <a:ext cx="10515600" cy="1145225"/>
          </a:xfrm>
          <a:prstGeom prst="rect">
            <a:avLst/>
          </a:prstGeom>
        </p:spPr>
        <p:txBody>
          <a:bodyPr/>
          <a:lstStyle/>
          <a:p>
            <a:pPr/>
            <a:r>
              <a:t>PRAYER IS LEARNED</a:t>
            </a:r>
          </a:p>
        </p:txBody>
      </p:sp>
      <p:sp>
        <p:nvSpPr>
          <p:cNvPr id="137" name="Content Placeholder 2"/>
          <p:cNvSpPr txBox="1"/>
          <p:nvPr>
            <p:ph type="body" idx="1"/>
          </p:nvPr>
        </p:nvSpPr>
        <p:spPr>
          <a:xfrm>
            <a:off x="838200" y="1825625"/>
            <a:ext cx="10515600" cy="4351338"/>
          </a:xfrm>
          <a:prstGeom prst="rect">
            <a:avLst/>
          </a:prstGeom>
        </p:spPr>
        <p:txBody>
          <a:bodyPr/>
          <a:lstStyle/>
          <a:p>
            <a:pPr>
              <a:defRPr sz="2800"/>
            </a:pPr>
            <a:r>
              <a:t>“No matter how weak or strong your prayer life is right now, you can learn to grow even stronger.” – Whitney </a:t>
            </a:r>
          </a:p>
          <a:p>
            <a:pPr>
              <a:defRPr sz="2800"/>
            </a:pPr>
            <a:r>
              <a:t>“He was praying in a certain place, and when he finished, one of his disciples said to him, ‘Lord, teach us to pray, just as John also taught his disciples.’” Luke 11:1</a:t>
            </a:r>
          </a:p>
          <a:p>
            <a:pPr>
              <a:defRPr sz="2800"/>
            </a:pPr>
            <a:r>
              <a:t>What are ways that we can learn to pray?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838200" y="365125"/>
            <a:ext cx="10515600" cy="1145225"/>
          </a:xfrm>
          <a:prstGeom prst="rect">
            <a:avLst/>
          </a:prstGeom>
        </p:spPr>
        <p:txBody>
          <a:bodyPr/>
          <a:lstStyle/>
          <a:p>
            <a:pPr/>
            <a:r>
              <a:t>PRAYER IS LEARNED</a:t>
            </a:r>
          </a:p>
        </p:txBody>
      </p:sp>
      <p:sp>
        <p:nvSpPr>
          <p:cNvPr id="140" name="Content Placeholder 2"/>
          <p:cNvSpPr txBox="1"/>
          <p:nvPr>
            <p:ph type="body" idx="1"/>
          </p:nvPr>
        </p:nvSpPr>
        <p:spPr>
          <a:xfrm>
            <a:off x="609600" y="1825625"/>
            <a:ext cx="10896600" cy="4351338"/>
          </a:xfrm>
          <a:prstGeom prst="rect">
            <a:avLst/>
          </a:prstGeom>
        </p:spPr>
        <p:txBody>
          <a:bodyPr/>
          <a:lstStyle/>
          <a:p>
            <a:pPr>
              <a:defRPr sz="2800"/>
            </a:pPr>
            <a:r>
              <a:t>By Praying!</a:t>
            </a:r>
          </a:p>
          <a:p>
            <a:pPr lvl="1" marL="457200" indent="-228600">
              <a:spcBef>
                <a:spcPts val="1000"/>
              </a:spcBef>
              <a:defRPr sz="2600"/>
            </a:pPr>
            <a:r>
              <a:t>“Reading a book about prayer, listening to lectures and talking about it is very good, but it won’t teach you to pray. You get nothing without exercise, without practice. I might listen for a year to a professor of music playing the most beautiful music, but that won’t teach me to play an instrument.” – Andrew Murray</a:t>
            </a:r>
            <a:endParaRPr sz="1800"/>
          </a:p>
          <a:p>
            <a:pPr lvl="1" marL="457200" indent="-228600">
              <a:spcBef>
                <a:spcPts val="1000"/>
              </a:spcBef>
              <a:defRPr sz="2600"/>
            </a:pPr>
            <a:r>
              <a:t>The Holy Spirit teaches praying people how to pray. </a:t>
            </a:r>
            <a:endParaRPr sz="1800"/>
          </a:p>
          <a:p>
            <a:pPr lvl="1" marL="457200" indent="-228600">
              <a:spcBef>
                <a:spcPts val="1000"/>
              </a:spcBef>
              <a:defRPr sz="2600"/>
            </a:pPr>
            <a:r>
              <a:t>“When the Spirit of truth comes, he will guide you into all the truth.” John 16:13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CITY SKETCH 16X9">
  <a:themeElements>
    <a:clrScheme name="CITY SKETCH 16X9">
      <a:dk1>
        <a:srgbClr val="3D372E"/>
      </a:dk1>
      <a:lt1>
        <a:srgbClr val="3D372E"/>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ITY SKETCH 16X9">
  <a:themeElements>
    <a:clrScheme name="CITY SKETCH 16X9">
      <a:dk1>
        <a:srgbClr val="3D372E"/>
      </a:dk1>
      <a:lt1>
        <a:srgbClr val="0F213D"/>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