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sldIdLst>
    <p:sldId id="256" r:id="rId2"/>
    <p:sldId id="281" r:id="rId3"/>
    <p:sldId id="282" r:id="rId4"/>
    <p:sldId id="285" r:id="rId5"/>
    <p:sldId id="290" r:id="rId6"/>
    <p:sldId id="286" r:id="rId7"/>
    <p:sldId id="287" r:id="rId8"/>
    <p:sldId id="288" r:id="rId9"/>
    <p:sldId id="289" r:id="rId10"/>
    <p:sldId id="283" r:id="rId11"/>
    <p:sldId id="291" r:id="rId12"/>
    <p:sldId id="292" r:id="rId13"/>
    <p:sldId id="293" r:id="rId14"/>
    <p:sldId id="294" r:id="rId15"/>
    <p:sldId id="295" r:id="rId16"/>
    <p:sldId id="296" r:id="rId17"/>
    <p:sldId id="297" r:id="rId18"/>
    <p:sldId id="298" r:id="rId19"/>
    <p:sldId id="284" r:id="rId20"/>
    <p:sldId id="299" r:id="rId21"/>
    <p:sldId id="300" r:id="rId22"/>
    <p:sldId id="301" r:id="rId23"/>
    <p:sldId id="302" r:id="rId24"/>
    <p:sldId id="303" r:id="rId25"/>
    <p:sldId id="304" r:id="rId26"/>
    <p:sldId id="280" r:id="rId27"/>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D372E"/>
        </a:solidFill>
        <a:effectLst/>
        <a:uFillTx/>
        <a:latin typeface="+mj-lt"/>
        <a:ea typeface="+mj-ea"/>
        <a:cs typeface="+mj-cs"/>
        <a:sym typeface="Century Schoolbook"/>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D372E"/>
        </a:solidFill>
        <a:effectLst/>
        <a:uFillTx/>
        <a:latin typeface="+mj-lt"/>
        <a:ea typeface="+mj-ea"/>
        <a:cs typeface="+mj-cs"/>
        <a:sym typeface="Century Schoolbook"/>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D372E"/>
        </a:solidFill>
        <a:effectLst/>
        <a:uFillTx/>
        <a:latin typeface="+mj-lt"/>
        <a:ea typeface="+mj-ea"/>
        <a:cs typeface="+mj-cs"/>
        <a:sym typeface="Century Schoolbook"/>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D372E"/>
        </a:solidFill>
        <a:effectLst/>
        <a:uFillTx/>
        <a:latin typeface="+mj-lt"/>
        <a:ea typeface="+mj-ea"/>
        <a:cs typeface="+mj-cs"/>
        <a:sym typeface="Century Schoolbook"/>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D372E"/>
        </a:solidFill>
        <a:effectLst/>
        <a:uFillTx/>
        <a:latin typeface="+mj-lt"/>
        <a:ea typeface="+mj-ea"/>
        <a:cs typeface="+mj-cs"/>
        <a:sym typeface="Century Schoolbook"/>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D372E"/>
        </a:solidFill>
        <a:effectLst/>
        <a:uFillTx/>
        <a:latin typeface="+mj-lt"/>
        <a:ea typeface="+mj-ea"/>
        <a:cs typeface="+mj-cs"/>
        <a:sym typeface="Century Schoolbook"/>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D372E"/>
        </a:solidFill>
        <a:effectLst/>
        <a:uFillTx/>
        <a:latin typeface="+mj-lt"/>
        <a:ea typeface="+mj-ea"/>
        <a:cs typeface="+mj-cs"/>
        <a:sym typeface="Century Schoolbook"/>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D372E"/>
        </a:solidFill>
        <a:effectLst/>
        <a:uFillTx/>
        <a:latin typeface="+mj-lt"/>
        <a:ea typeface="+mj-ea"/>
        <a:cs typeface="+mj-cs"/>
        <a:sym typeface="Century Schoolbook"/>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D372E"/>
        </a:solidFill>
        <a:effectLst/>
        <a:uFillTx/>
        <a:latin typeface="+mj-lt"/>
        <a:ea typeface="+mj-ea"/>
        <a:cs typeface="+mj-cs"/>
        <a:sym typeface="Century Schoolbook"/>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3D372E"/>
        </a:fontRef>
        <a:srgbClr val="3D372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4EEE5"/>
          </a:solidFill>
        </a:fill>
      </a:tcStyle>
    </a:wholeTbl>
    <a:band2H>
      <a:tcTxStyle/>
      <a:tcStyle>
        <a:tcBdr/>
        <a:fill>
          <a:solidFill>
            <a:srgbClr val="F2F6F2"/>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3D372E"/>
        </a:fontRef>
        <a:srgbClr val="3D372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BDFD1"/>
          </a:solidFill>
        </a:fill>
      </a:tcStyle>
    </a:wholeTbl>
    <a:band2H>
      <a:tcTxStyle/>
      <a:tcStyle>
        <a:tcBdr/>
        <a:fill>
          <a:solidFill>
            <a:srgbClr val="EEEF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3D372E"/>
        </a:fontRef>
        <a:srgbClr val="3D372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DD9D5"/>
          </a:solidFill>
        </a:fill>
      </a:tcStyle>
    </a:wholeTbl>
    <a:band2H>
      <a:tcTxStyle/>
      <a:tcStyle>
        <a:tcBdr/>
        <a:fill>
          <a:solidFill>
            <a:srgbClr val="EFEDEB"/>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3D372E"/>
        </a:fontRef>
        <a:srgbClr val="3D372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8E7E7"/>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3D372E"/>
        </a:fontRef>
        <a:srgbClr val="3D372E"/>
      </a:tcTxStyle>
      <a:tcStyle>
        <a:tcBdr>
          <a:left>
            <a:ln w="12700" cap="flat">
              <a:noFill/>
              <a:miter lim="400000"/>
            </a:ln>
          </a:left>
          <a:right>
            <a:ln w="12700" cap="flat">
              <a:noFill/>
              <a:miter lim="400000"/>
            </a:ln>
          </a:right>
          <a:top>
            <a:ln w="50800" cap="flat">
              <a:solidFill>
                <a:srgbClr val="3D372E"/>
              </a:solidFill>
              <a:prstDash val="solid"/>
              <a:round/>
            </a:ln>
          </a:top>
          <a:bottom>
            <a:ln w="25400" cap="flat">
              <a:solidFill>
                <a:srgbClr val="3D372E"/>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3D372E"/>
              </a:solidFill>
              <a:prstDash val="solid"/>
              <a:round/>
            </a:ln>
          </a:top>
          <a:bottom>
            <a:ln w="25400" cap="flat">
              <a:solidFill>
                <a:srgbClr val="3D372E"/>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3D372E"/>
        </a:fontRef>
        <a:srgbClr val="3D372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CCCC"/>
          </a:solidFill>
        </a:fill>
      </a:tcStyle>
    </a:wholeTbl>
    <a:band2H>
      <a:tcTxStyle/>
      <a:tcStyle>
        <a:tcBdr/>
        <a:fill>
          <a:solidFill>
            <a:srgbClr val="E8E7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3D372E"/>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3D372E"/>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3D372E"/>
          </a:solidFill>
        </a:fill>
      </a:tcStyle>
    </a:firstRow>
  </a:tblStyle>
  <a:tblStyle styleId="{2708684C-4D16-4618-839F-0558EEFCDFE6}" styleName="">
    <a:tblBg/>
    <a:wholeTbl>
      <a:tcTxStyle b="off"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254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834" y="6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2" name="Shape 112"/>
          <p:cNvSpPr>
            <a:spLocks noGrp="1" noRot="1" noChangeAspect="1"/>
          </p:cNvSpPr>
          <p:nvPr>
            <p:ph type="sldImg"/>
          </p:nvPr>
        </p:nvSpPr>
        <p:spPr>
          <a:xfrm>
            <a:off x="1143000" y="685800"/>
            <a:ext cx="4572000" cy="3429000"/>
          </a:xfrm>
          <a:prstGeom prst="rect">
            <a:avLst/>
          </a:prstGeom>
        </p:spPr>
        <p:txBody>
          <a:bodyPr/>
          <a:lstStyle/>
          <a:p>
            <a:endParaRPr/>
          </a:p>
        </p:txBody>
      </p:sp>
      <p:sp>
        <p:nvSpPr>
          <p:cNvPr id="113" name="Shape 113"/>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solidFill>
          <a:srgbClr val="3D372E"/>
        </a:solidFill>
        <a:latin typeface="+mj-lt"/>
        <a:ea typeface="+mj-ea"/>
        <a:cs typeface="+mj-cs"/>
        <a:sym typeface="Century Schoolbook"/>
      </a:defRPr>
    </a:lvl1pPr>
    <a:lvl2pPr indent="228600" latinLnBrk="0">
      <a:defRPr sz="1200">
        <a:solidFill>
          <a:srgbClr val="3D372E"/>
        </a:solidFill>
        <a:latin typeface="+mj-lt"/>
        <a:ea typeface="+mj-ea"/>
        <a:cs typeface="+mj-cs"/>
        <a:sym typeface="Century Schoolbook"/>
      </a:defRPr>
    </a:lvl2pPr>
    <a:lvl3pPr indent="457200" latinLnBrk="0">
      <a:defRPr sz="1200">
        <a:solidFill>
          <a:srgbClr val="3D372E"/>
        </a:solidFill>
        <a:latin typeface="+mj-lt"/>
        <a:ea typeface="+mj-ea"/>
        <a:cs typeface="+mj-cs"/>
        <a:sym typeface="Century Schoolbook"/>
      </a:defRPr>
    </a:lvl3pPr>
    <a:lvl4pPr indent="685800" latinLnBrk="0">
      <a:defRPr sz="1200">
        <a:solidFill>
          <a:srgbClr val="3D372E"/>
        </a:solidFill>
        <a:latin typeface="+mj-lt"/>
        <a:ea typeface="+mj-ea"/>
        <a:cs typeface="+mj-cs"/>
        <a:sym typeface="Century Schoolbook"/>
      </a:defRPr>
    </a:lvl4pPr>
    <a:lvl5pPr indent="914400" latinLnBrk="0">
      <a:defRPr sz="1200">
        <a:solidFill>
          <a:srgbClr val="3D372E"/>
        </a:solidFill>
        <a:latin typeface="+mj-lt"/>
        <a:ea typeface="+mj-ea"/>
        <a:cs typeface="+mj-cs"/>
        <a:sym typeface="Century Schoolbook"/>
      </a:defRPr>
    </a:lvl5pPr>
    <a:lvl6pPr indent="1143000" latinLnBrk="0">
      <a:defRPr sz="1200">
        <a:solidFill>
          <a:srgbClr val="3D372E"/>
        </a:solidFill>
        <a:latin typeface="+mj-lt"/>
        <a:ea typeface="+mj-ea"/>
        <a:cs typeface="+mj-cs"/>
        <a:sym typeface="Century Schoolbook"/>
      </a:defRPr>
    </a:lvl6pPr>
    <a:lvl7pPr indent="1371600" latinLnBrk="0">
      <a:defRPr sz="1200">
        <a:solidFill>
          <a:srgbClr val="3D372E"/>
        </a:solidFill>
        <a:latin typeface="+mj-lt"/>
        <a:ea typeface="+mj-ea"/>
        <a:cs typeface="+mj-cs"/>
        <a:sym typeface="Century Schoolbook"/>
      </a:defRPr>
    </a:lvl7pPr>
    <a:lvl8pPr indent="1600200" latinLnBrk="0">
      <a:defRPr sz="1200">
        <a:solidFill>
          <a:srgbClr val="3D372E"/>
        </a:solidFill>
        <a:latin typeface="+mj-lt"/>
        <a:ea typeface="+mj-ea"/>
        <a:cs typeface="+mj-cs"/>
        <a:sym typeface="Century Schoolbook"/>
      </a:defRPr>
    </a:lvl8pPr>
    <a:lvl9pPr indent="1828800" latinLnBrk="0">
      <a:defRPr sz="1200">
        <a:solidFill>
          <a:srgbClr val="3D372E"/>
        </a:solidFill>
        <a:latin typeface="+mj-lt"/>
        <a:ea typeface="+mj-ea"/>
        <a:cs typeface="+mj-cs"/>
        <a:sym typeface="Century Schoolbook"/>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509954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2" name="Rectangle"/>
          <p:cNvSpPr/>
          <p:nvPr/>
        </p:nvSpPr>
        <p:spPr>
          <a:xfrm>
            <a:off x="0" y="3936696"/>
            <a:ext cx="12192000" cy="2103121"/>
          </a:xfrm>
          <a:prstGeom prst="rect">
            <a:avLst/>
          </a:prstGeom>
          <a:solidFill>
            <a:srgbClr val="3D372E"/>
          </a:solidFill>
          <a:ln w="12700">
            <a:miter lim="400000"/>
          </a:ln>
        </p:spPr>
        <p:txBody>
          <a:bodyPr lIns="45719" rIns="45719" anchor="ctr"/>
          <a:lstStyle/>
          <a:p>
            <a:pPr algn="ctr">
              <a:defRPr>
                <a:solidFill>
                  <a:srgbClr val="FFFFFF"/>
                </a:solidFill>
              </a:defRPr>
            </a:pPr>
            <a:endParaRPr/>
          </a:p>
        </p:txBody>
      </p:sp>
      <p:sp>
        <p:nvSpPr>
          <p:cNvPr id="13" name="Title Text"/>
          <p:cNvSpPr txBox="1">
            <a:spLocks noGrp="1"/>
          </p:cNvSpPr>
          <p:nvPr>
            <p:ph type="title"/>
          </p:nvPr>
        </p:nvSpPr>
        <p:spPr>
          <a:xfrm>
            <a:off x="838200" y="4114800"/>
            <a:ext cx="10515599" cy="1158446"/>
          </a:xfrm>
          <a:prstGeom prst="rect">
            <a:avLst/>
          </a:prstGeom>
        </p:spPr>
        <p:txBody>
          <a:bodyPr/>
          <a:lstStyle>
            <a:lvl1pPr>
              <a:defRPr sz="5200">
                <a:solidFill>
                  <a:srgbClr val="FFFFFF"/>
                </a:solidFill>
              </a:defRPr>
            </a:lvl1pPr>
          </a:lstStyle>
          <a:p>
            <a:r>
              <a:t>Title Text</a:t>
            </a:r>
          </a:p>
        </p:txBody>
      </p:sp>
      <p:sp>
        <p:nvSpPr>
          <p:cNvPr id="14" name="Body Level One…"/>
          <p:cNvSpPr txBox="1">
            <a:spLocks noGrp="1"/>
          </p:cNvSpPr>
          <p:nvPr>
            <p:ph type="body" sz="quarter" idx="1"/>
          </p:nvPr>
        </p:nvSpPr>
        <p:spPr>
          <a:xfrm>
            <a:off x="838200" y="5338169"/>
            <a:ext cx="10515599" cy="474837"/>
          </a:xfrm>
          <a:prstGeom prst="rect">
            <a:avLst/>
          </a:prstGeom>
        </p:spPr>
        <p:txBody>
          <a:bodyPr/>
          <a:lstStyle>
            <a:lvl1pPr marL="0" indent="0">
              <a:spcBef>
                <a:spcPts val="0"/>
              </a:spcBef>
              <a:buClrTx/>
              <a:buSzTx/>
              <a:buFontTx/>
              <a:buNone/>
              <a:defRPr sz="2400">
                <a:solidFill>
                  <a:schemeClr val="accent1"/>
                </a:solidFill>
              </a:defRPr>
            </a:lvl1pPr>
            <a:lvl2pPr marL="0" indent="457200">
              <a:spcBef>
                <a:spcPts val="0"/>
              </a:spcBef>
              <a:buClrTx/>
              <a:buSzTx/>
              <a:buFontTx/>
              <a:buNone/>
              <a:defRPr sz="2400">
                <a:solidFill>
                  <a:schemeClr val="accent1"/>
                </a:solidFill>
              </a:defRPr>
            </a:lvl2pPr>
            <a:lvl3pPr marL="0" indent="914400">
              <a:spcBef>
                <a:spcPts val="0"/>
              </a:spcBef>
              <a:buClrTx/>
              <a:buSzTx/>
              <a:buFontTx/>
              <a:buNone/>
              <a:defRPr sz="2400">
                <a:solidFill>
                  <a:schemeClr val="accent1"/>
                </a:solidFill>
              </a:defRPr>
            </a:lvl3pPr>
            <a:lvl4pPr marL="0" indent="1371600">
              <a:spcBef>
                <a:spcPts val="0"/>
              </a:spcBef>
              <a:buClrTx/>
              <a:buSzTx/>
              <a:buFontTx/>
              <a:buNone/>
              <a:defRPr sz="2400">
                <a:solidFill>
                  <a:schemeClr val="accent1"/>
                </a:solidFill>
              </a:defRPr>
            </a:lvl4pPr>
            <a:lvl5pPr marL="0" indent="1828800">
              <a:spcBef>
                <a:spcPts val="0"/>
              </a:spcBef>
              <a:buClrTx/>
              <a:buSzTx/>
              <a:buFontTx/>
              <a:buNone/>
              <a:defRPr sz="2400">
                <a:solidFill>
                  <a:schemeClr val="accent1"/>
                </a:solidFill>
              </a:defRPr>
            </a:lvl5pPr>
          </a:lstStyle>
          <a:p>
            <a:r>
              <a:t>Body Level One</a:t>
            </a:r>
          </a:p>
          <a:p>
            <a:pPr lvl="1"/>
            <a:r>
              <a:t>Body Level Two</a:t>
            </a:r>
          </a:p>
          <a:p>
            <a:pPr lvl="2"/>
            <a:r>
              <a:t>Body Level Three</a:t>
            </a:r>
          </a:p>
          <a:p>
            <a:pPr lvl="3"/>
            <a:r>
              <a:t>Body Level Four</a:t>
            </a:r>
          </a:p>
          <a:p>
            <a:pPr lvl="4"/>
            <a:r>
              <a:t>Body Level Five</a:t>
            </a:r>
          </a:p>
        </p:txBody>
      </p:sp>
      <p:sp>
        <p:nvSpPr>
          <p:cNvPr id="15" name="Slide Number"/>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Section Header">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1" name="Rectangle 6"/>
          <p:cNvSpPr/>
          <p:nvPr/>
        </p:nvSpPr>
        <p:spPr>
          <a:xfrm>
            <a:off x="0" y="3276599"/>
            <a:ext cx="12192000" cy="2763218"/>
          </a:xfrm>
          <a:prstGeom prst="rect">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32" name="Title Text"/>
          <p:cNvSpPr txBox="1">
            <a:spLocks noGrp="1"/>
          </p:cNvSpPr>
          <p:nvPr>
            <p:ph type="title"/>
          </p:nvPr>
        </p:nvSpPr>
        <p:spPr>
          <a:xfrm>
            <a:off x="841247" y="3429000"/>
            <a:ext cx="9601201" cy="1838519"/>
          </a:xfrm>
          <a:prstGeom prst="rect">
            <a:avLst/>
          </a:prstGeom>
        </p:spPr>
        <p:txBody>
          <a:bodyPr/>
          <a:lstStyle>
            <a:lvl1pPr>
              <a:defRPr sz="5200">
                <a:solidFill>
                  <a:srgbClr val="3D372E"/>
                </a:solidFill>
              </a:defRPr>
            </a:lvl1pPr>
          </a:lstStyle>
          <a:p>
            <a:r>
              <a:t>Title Text</a:t>
            </a:r>
          </a:p>
        </p:txBody>
      </p:sp>
      <p:sp>
        <p:nvSpPr>
          <p:cNvPr id="33" name="Body Level One…"/>
          <p:cNvSpPr txBox="1">
            <a:spLocks noGrp="1"/>
          </p:cNvSpPr>
          <p:nvPr>
            <p:ph type="body" sz="quarter" idx="1"/>
          </p:nvPr>
        </p:nvSpPr>
        <p:spPr>
          <a:xfrm>
            <a:off x="841247" y="5340096"/>
            <a:ext cx="9601201" cy="475489"/>
          </a:xfrm>
          <a:prstGeom prst="rect">
            <a:avLst/>
          </a:prstGeom>
        </p:spPr>
        <p:txBody>
          <a:bodyPr/>
          <a:lstStyle>
            <a:lvl1pPr marL="0" indent="0">
              <a:spcBef>
                <a:spcPts val="0"/>
              </a:spcBef>
              <a:buClrTx/>
              <a:buSzTx/>
              <a:buFontTx/>
              <a:buNone/>
              <a:defRPr sz="2400">
                <a:solidFill>
                  <a:srgbClr val="3D372E"/>
                </a:solidFill>
              </a:defRPr>
            </a:lvl1pPr>
            <a:lvl2pPr marL="0" indent="457200">
              <a:spcBef>
                <a:spcPts val="0"/>
              </a:spcBef>
              <a:buClrTx/>
              <a:buSzTx/>
              <a:buFontTx/>
              <a:buNone/>
              <a:defRPr sz="2400">
                <a:solidFill>
                  <a:srgbClr val="3D372E"/>
                </a:solidFill>
              </a:defRPr>
            </a:lvl2pPr>
            <a:lvl3pPr marL="0" indent="914400">
              <a:spcBef>
                <a:spcPts val="0"/>
              </a:spcBef>
              <a:buClrTx/>
              <a:buSzTx/>
              <a:buFontTx/>
              <a:buNone/>
              <a:defRPr sz="2400">
                <a:solidFill>
                  <a:srgbClr val="3D372E"/>
                </a:solidFill>
              </a:defRPr>
            </a:lvl3pPr>
            <a:lvl4pPr marL="0" indent="1371600">
              <a:spcBef>
                <a:spcPts val="0"/>
              </a:spcBef>
              <a:buClrTx/>
              <a:buSzTx/>
              <a:buFontTx/>
              <a:buNone/>
              <a:defRPr sz="2400">
                <a:solidFill>
                  <a:srgbClr val="3D372E"/>
                </a:solidFill>
              </a:defRPr>
            </a:lvl4pPr>
            <a:lvl5pPr marL="0" indent="1828800">
              <a:spcBef>
                <a:spcPts val="0"/>
              </a:spcBef>
              <a:buClrTx/>
              <a:buSzTx/>
              <a:buFontTx/>
              <a:buNone/>
              <a:defRPr sz="2400">
                <a:solidFill>
                  <a:srgbClr val="3D372E"/>
                </a:solidFill>
              </a:defRPr>
            </a:lvl5pPr>
          </a:lstStyle>
          <a:p>
            <a:r>
              <a:t>Body Level One</a:t>
            </a:r>
          </a:p>
          <a:p>
            <a:pPr lvl="1"/>
            <a:r>
              <a:t>Body Level Two</a:t>
            </a:r>
          </a:p>
          <a:p>
            <a:pPr lvl="2"/>
            <a:r>
              <a:t>Body Level Three</a:t>
            </a:r>
          </a:p>
          <a:p>
            <a:pPr lvl="3"/>
            <a:r>
              <a:t>Body Level Four</a:t>
            </a:r>
          </a:p>
          <a:p>
            <a:pPr lvl="4"/>
            <a:r>
              <a:t>Body Level Five</a:t>
            </a:r>
          </a:p>
        </p:txBody>
      </p:sp>
      <p:sp>
        <p:nvSpPr>
          <p:cNvPr id="34" name="Slide Number"/>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41" name="Title Text"/>
          <p:cNvSpPr txBox="1">
            <a:spLocks noGrp="1"/>
          </p:cNvSpPr>
          <p:nvPr>
            <p:ph type="title"/>
          </p:nvPr>
        </p:nvSpPr>
        <p:spPr>
          <a:prstGeom prst="rect">
            <a:avLst/>
          </a:prstGeom>
        </p:spPr>
        <p:txBody>
          <a:bodyPr/>
          <a:lstStyle/>
          <a:p>
            <a:r>
              <a:t>Title Text</a:t>
            </a:r>
          </a:p>
        </p:txBody>
      </p:sp>
      <p:sp>
        <p:nvSpPr>
          <p:cNvPr id="42" name="Body Level One…"/>
          <p:cNvSpPr txBox="1">
            <a:spLocks noGrp="1"/>
          </p:cNvSpPr>
          <p:nvPr>
            <p:ph type="body" sz="half" idx="1"/>
          </p:nvPr>
        </p:nvSpPr>
        <p:spPr>
          <a:xfrm>
            <a:off x="838200" y="1825625"/>
            <a:ext cx="50292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50" name="Title Text"/>
          <p:cNvSpPr txBox="1">
            <a:spLocks noGrp="1"/>
          </p:cNvSpPr>
          <p:nvPr>
            <p:ph type="title"/>
          </p:nvPr>
        </p:nvSpPr>
        <p:spPr>
          <a:prstGeom prst="rect">
            <a:avLst/>
          </a:prstGeom>
        </p:spPr>
        <p:txBody>
          <a:bodyPr/>
          <a:lstStyle/>
          <a:p>
            <a:r>
              <a:t>Title Text</a:t>
            </a:r>
          </a:p>
        </p:txBody>
      </p:sp>
      <p:sp>
        <p:nvSpPr>
          <p:cNvPr id="51" name="Body Level One…"/>
          <p:cNvSpPr txBox="1">
            <a:spLocks noGrp="1"/>
          </p:cNvSpPr>
          <p:nvPr>
            <p:ph type="body" sz="quarter" idx="1"/>
          </p:nvPr>
        </p:nvSpPr>
        <p:spPr>
          <a:xfrm>
            <a:off x="839787" y="1828800"/>
            <a:ext cx="5029201" cy="685800"/>
          </a:xfrm>
          <a:prstGeom prst="rect">
            <a:avLst/>
          </a:prstGeom>
        </p:spPr>
        <p:txBody>
          <a:bodyPr anchor="ctr"/>
          <a:lstStyle>
            <a:lvl1pPr marL="0" indent="0">
              <a:spcBef>
                <a:spcPts val="1000"/>
              </a:spcBef>
              <a:buClrTx/>
              <a:buSzTx/>
              <a:buFontTx/>
              <a:buNone/>
              <a:defRPr b="1"/>
            </a:lvl1pPr>
            <a:lvl2pPr marL="0" indent="457200">
              <a:spcBef>
                <a:spcPts val="1000"/>
              </a:spcBef>
              <a:buClrTx/>
              <a:buSzTx/>
              <a:buFontTx/>
              <a:buNone/>
              <a:defRPr b="1"/>
            </a:lvl2pPr>
            <a:lvl3pPr marL="0" indent="914400">
              <a:spcBef>
                <a:spcPts val="1000"/>
              </a:spcBef>
              <a:buClrTx/>
              <a:buSzTx/>
              <a:buFontTx/>
              <a:buNone/>
              <a:defRPr b="1"/>
            </a:lvl3pPr>
            <a:lvl4pPr marL="0" indent="1371600">
              <a:spcBef>
                <a:spcPts val="1000"/>
              </a:spcBef>
              <a:buClrTx/>
              <a:buSzTx/>
              <a:buFontTx/>
              <a:buNone/>
              <a:defRPr b="1"/>
            </a:lvl4pPr>
            <a:lvl5pPr marL="0" indent="1828800">
              <a:spcBef>
                <a:spcPts val="1000"/>
              </a:spcBef>
              <a:buClrTx/>
              <a:buSzTx/>
              <a:buFontTx/>
              <a:buNone/>
              <a:defRPr b="1"/>
            </a:lvl5pPr>
          </a:lstStyle>
          <a:p>
            <a:r>
              <a:t>Body Level One</a:t>
            </a:r>
          </a:p>
          <a:p>
            <a:pPr lvl="1"/>
            <a:r>
              <a:t>Body Level Two</a:t>
            </a:r>
          </a:p>
          <a:p>
            <a:pPr lvl="2"/>
            <a:r>
              <a:t>Body Level Three</a:t>
            </a:r>
          </a:p>
          <a:p>
            <a:pPr lvl="3"/>
            <a:r>
              <a:t>Body Level Four</a:t>
            </a:r>
          </a:p>
          <a:p>
            <a:pPr lvl="4"/>
            <a:r>
              <a:t>Body Level Five</a:t>
            </a:r>
          </a:p>
        </p:txBody>
      </p:sp>
      <p:sp>
        <p:nvSpPr>
          <p:cNvPr id="52" name="Text Placeholder 4"/>
          <p:cNvSpPr>
            <a:spLocks noGrp="1"/>
          </p:cNvSpPr>
          <p:nvPr>
            <p:ph type="body" sz="quarter" idx="13"/>
          </p:nvPr>
        </p:nvSpPr>
        <p:spPr>
          <a:xfrm>
            <a:off x="6326187" y="1828800"/>
            <a:ext cx="5029201" cy="685800"/>
          </a:xfrm>
          <a:prstGeom prst="rect">
            <a:avLst/>
          </a:prstGeom>
        </p:spPr>
        <p:txBody>
          <a:bodyPr anchor="ctr"/>
          <a:lstStyle/>
          <a:p>
            <a:pPr marL="0" indent="0">
              <a:spcBef>
                <a:spcPts val="1000"/>
              </a:spcBef>
              <a:buClrTx/>
              <a:buSzTx/>
              <a:buFontTx/>
              <a:buNone/>
              <a:defRPr b="1"/>
            </a:pPr>
            <a:endParaRP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60" name="Title Text"/>
          <p:cNvSpPr txBox="1">
            <a:spLocks noGrp="1"/>
          </p:cNvSpPr>
          <p:nvPr>
            <p:ph type="title"/>
          </p:nvPr>
        </p:nvSpPr>
        <p:spPr>
          <a:prstGeom prst="rect">
            <a:avLst/>
          </a:prstGeom>
        </p:spPr>
        <p:txBody>
          <a:bodyPr/>
          <a:lstStyle/>
          <a:p>
            <a:r>
              <a:t>Title Text</a:t>
            </a:r>
          </a:p>
        </p:txBody>
      </p:sp>
      <p:sp>
        <p:nvSpPr>
          <p:cNvPr id="6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8" name="Slide Number"/>
          <p:cNvSpPr txBox="1">
            <a:spLocks noGrp="1"/>
          </p:cNvSpPr>
          <p:nvPr>
            <p:ph type="sldNum" sz="quarter" idx="2"/>
          </p:nvPr>
        </p:nvSpPr>
        <p:spPr>
          <a:xfrm>
            <a:off x="11540631" y="6536063"/>
            <a:ext cx="259530" cy="25654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5" name="Title Text"/>
          <p:cNvSpPr txBox="1">
            <a:spLocks noGrp="1"/>
          </p:cNvSpPr>
          <p:nvPr>
            <p:ph type="title"/>
          </p:nvPr>
        </p:nvSpPr>
        <p:spPr>
          <a:xfrm>
            <a:off x="7924800" y="1524000"/>
            <a:ext cx="3429000" cy="1905000"/>
          </a:xfrm>
          <a:prstGeom prst="rect">
            <a:avLst/>
          </a:prstGeom>
        </p:spPr>
        <p:txBody>
          <a:bodyPr/>
          <a:lstStyle/>
          <a:p>
            <a:r>
              <a:t>Title Text</a:t>
            </a:r>
          </a:p>
        </p:txBody>
      </p:sp>
      <p:sp>
        <p:nvSpPr>
          <p:cNvPr id="76" name="Body Level One…"/>
          <p:cNvSpPr txBox="1">
            <a:spLocks noGrp="1"/>
          </p:cNvSpPr>
          <p:nvPr>
            <p:ph type="body" idx="1"/>
          </p:nvPr>
        </p:nvSpPr>
        <p:spPr>
          <a:xfrm>
            <a:off x="838200" y="685800"/>
            <a:ext cx="6400800" cy="52578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7" name="Text Placeholder 3"/>
          <p:cNvSpPr>
            <a:spLocks noGrp="1"/>
          </p:cNvSpPr>
          <p:nvPr>
            <p:ph type="body" sz="quarter" idx="13"/>
          </p:nvPr>
        </p:nvSpPr>
        <p:spPr>
          <a:xfrm>
            <a:off x="7924800" y="3581400"/>
            <a:ext cx="3429000" cy="1828800"/>
          </a:xfrm>
          <a:prstGeom prst="rect">
            <a:avLst/>
          </a:prstGeom>
        </p:spPr>
        <p:txBody>
          <a:bodyPr/>
          <a:lstStyle/>
          <a:p>
            <a:pPr marL="0" indent="0">
              <a:spcBef>
                <a:spcPts val="1000"/>
              </a:spcBef>
              <a:buClrTx/>
              <a:buSzTx/>
              <a:buFontTx/>
              <a:buNone/>
              <a:defRPr sz="1600"/>
            </a:pPr>
            <a:endParaRPr/>
          </a:p>
        </p:txBody>
      </p:sp>
      <p:sp>
        <p:nvSpPr>
          <p:cNvPr id="7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5" name="Title Text"/>
          <p:cNvSpPr txBox="1">
            <a:spLocks noGrp="1"/>
          </p:cNvSpPr>
          <p:nvPr>
            <p:ph type="title"/>
          </p:nvPr>
        </p:nvSpPr>
        <p:spPr>
          <a:xfrm>
            <a:off x="7924800" y="1527047"/>
            <a:ext cx="3429000" cy="1901953"/>
          </a:xfrm>
          <a:prstGeom prst="rect">
            <a:avLst/>
          </a:prstGeom>
        </p:spPr>
        <p:txBody>
          <a:bodyPr/>
          <a:lstStyle/>
          <a:p>
            <a:r>
              <a:t>Title Text</a:t>
            </a:r>
          </a:p>
        </p:txBody>
      </p:sp>
      <p:sp>
        <p:nvSpPr>
          <p:cNvPr id="86" name="Picture Placeholder 2"/>
          <p:cNvSpPr>
            <a:spLocks noGrp="1"/>
          </p:cNvSpPr>
          <p:nvPr>
            <p:ph type="pic" idx="13"/>
          </p:nvPr>
        </p:nvSpPr>
        <p:spPr>
          <a:xfrm>
            <a:off x="838197" y="685800"/>
            <a:ext cx="6400801" cy="5257800"/>
          </a:xfrm>
          <a:prstGeom prst="rect">
            <a:avLst/>
          </a:prstGeom>
        </p:spPr>
        <p:txBody>
          <a:bodyPr lIns="91439" rIns="91439">
            <a:noAutofit/>
          </a:bodyPr>
          <a:lstStyle/>
          <a:p>
            <a:endParaRPr/>
          </a:p>
        </p:txBody>
      </p:sp>
      <p:sp>
        <p:nvSpPr>
          <p:cNvPr id="87" name="Body Level One…"/>
          <p:cNvSpPr txBox="1">
            <a:spLocks noGrp="1"/>
          </p:cNvSpPr>
          <p:nvPr>
            <p:ph type="body" sz="quarter" idx="1"/>
          </p:nvPr>
        </p:nvSpPr>
        <p:spPr>
          <a:xfrm>
            <a:off x="7924800" y="3581400"/>
            <a:ext cx="3428999" cy="1828800"/>
          </a:xfrm>
          <a:prstGeom prst="rect">
            <a:avLst/>
          </a:prstGeom>
        </p:spPr>
        <p:txBody>
          <a:bodyPr/>
          <a:lstStyle>
            <a:lvl1pPr marL="0" indent="0">
              <a:spcBef>
                <a:spcPts val="1000"/>
              </a:spcBef>
              <a:buClrTx/>
              <a:buSzTx/>
              <a:buFontTx/>
              <a:buNone/>
              <a:defRPr sz="1600"/>
            </a:lvl1pPr>
            <a:lvl2pPr marL="0" indent="457200">
              <a:spcBef>
                <a:spcPts val="1000"/>
              </a:spcBef>
              <a:buClrTx/>
              <a:buSzTx/>
              <a:buFontTx/>
              <a:buNone/>
              <a:defRPr sz="1600"/>
            </a:lvl2pPr>
            <a:lvl3pPr marL="0" indent="914400">
              <a:spcBef>
                <a:spcPts val="1000"/>
              </a:spcBef>
              <a:buClrTx/>
              <a:buSzTx/>
              <a:buFontTx/>
              <a:buNone/>
              <a:defRPr sz="1600"/>
            </a:lvl3pPr>
            <a:lvl4pPr marL="0" indent="1371600">
              <a:spcBef>
                <a:spcPts val="1000"/>
              </a:spcBef>
              <a:buClrTx/>
              <a:buSzTx/>
              <a:buFontTx/>
              <a:buNone/>
              <a:defRPr sz="1600"/>
            </a:lvl4pPr>
            <a:lvl5pPr marL="0" indent="1828800">
              <a:spcBef>
                <a:spcPts val="1000"/>
              </a:spcBef>
              <a:buClrTx/>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8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04" name="Title Text"/>
          <p:cNvSpPr txBox="1">
            <a:spLocks noGrp="1"/>
          </p:cNvSpPr>
          <p:nvPr>
            <p:ph type="title"/>
          </p:nvPr>
        </p:nvSpPr>
        <p:spPr>
          <a:xfrm>
            <a:off x="9741692" y="365125"/>
            <a:ext cx="1600201" cy="5811838"/>
          </a:xfrm>
          <a:prstGeom prst="rect">
            <a:avLst/>
          </a:prstGeom>
        </p:spPr>
        <p:txBody>
          <a:bodyPr/>
          <a:lstStyle/>
          <a:p>
            <a:r>
              <a:t>Title Text</a:t>
            </a:r>
          </a:p>
        </p:txBody>
      </p:sp>
      <p:sp>
        <p:nvSpPr>
          <p:cNvPr id="105" name="Body Level One…"/>
          <p:cNvSpPr txBox="1">
            <a:spLocks noGrp="1"/>
          </p:cNvSpPr>
          <p:nvPr>
            <p:ph type="body" idx="1"/>
          </p:nvPr>
        </p:nvSpPr>
        <p:spPr>
          <a:xfrm>
            <a:off x="838200" y="365125"/>
            <a:ext cx="8534400" cy="58118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D372E"/>
        </a:solidFill>
        <a:effectLst/>
      </p:bgPr>
    </p:bg>
    <p:spTree>
      <p:nvGrpSpPr>
        <p:cNvPr id="1" name=""/>
        <p:cNvGrpSpPr/>
        <p:nvPr/>
      </p:nvGrpSpPr>
      <p:grpSpPr>
        <a:xfrm>
          <a:off x="0" y="0"/>
          <a:ext cx="0" cy="0"/>
          <a:chOff x="0" y="0"/>
          <a:chExt cx="0" cy="0"/>
        </a:xfrm>
      </p:grpSpPr>
      <p:sp>
        <p:nvSpPr>
          <p:cNvPr id="2" name="Rectangle 6"/>
          <p:cNvSpPr/>
          <p:nvPr/>
        </p:nvSpPr>
        <p:spPr>
          <a:xfrm>
            <a:off x="0" y="6492238"/>
            <a:ext cx="12188825" cy="365761"/>
          </a:xfrm>
          <a:prstGeom prst="rect">
            <a:avLst/>
          </a:prstGeom>
          <a:solidFill>
            <a:srgbClr val="2E2923"/>
          </a:solidFill>
          <a:ln w="12700">
            <a:miter lim="400000"/>
          </a:ln>
        </p:spPr>
        <p:txBody>
          <a:bodyPr lIns="45719" rIns="45719" anchor="ctr"/>
          <a:lstStyle/>
          <a:p>
            <a:pPr algn="ctr">
              <a:defRPr>
                <a:solidFill>
                  <a:srgbClr val="FFFFFF"/>
                </a:solidFill>
              </a:defRPr>
            </a:pPr>
            <a:endParaRPr/>
          </a:p>
        </p:txBody>
      </p:sp>
      <p:sp>
        <p:nvSpPr>
          <p:cNvPr id="3" name="Title Text"/>
          <p:cNvSpPr txBox="1">
            <a:spLocks noGrp="1"/>
          </p:cNvSpPr>
          <p:nvPr>
            <p:ph type="title"/>
          </p:nvPr>
        </p:nvSpPr>
        <p:spPr>
          <a:xfrm>
            <a:off x="838200" y="365125"/>
            <a:ext cx="10515600" cy="11452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b">
            <a:normAutofit/>
          </a:bodyPr>
          <a:lstStyle/>
          <a:p>
            <a:r>
              <a:t>Title Text</a:t>
            </a:r>
          </a:p>
        </p:txBody>
      </p:sp>
      <p:sp>
        <p:nvSpPr>
          <p:cNvPr id="4"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2"/>
          </p:nvPr>
        </p:nvSpPr>
        <p:spPr>
          <a:xfrm>
            <a:off x="11540631" y="6536063"/>
            <a:ext cx="259530" cy="256541"/>
          </a:xfrm>
          <a:prstGeom prst="rect">
            <a:avLst/>
          </a:prstGeom>
          <a:ln w="12700">
            <a:miter lim="400000"/>
          </a:ln>
        </p:spPr>
        <p:txBody>
          <a:bodyPr wrap="none" lIns="45719" rIns="45719" anchor="ctr">
            <a:spAutoFit/>
          </a:bodyPr>
          <a:lstStyle>
            <a:lvl1pPr algn="r">
              <a:defRPr sz="1100">
                <a:solidFill>
                  <a:srgbClr val="BAB1A3"/>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9" r:id="rId9"/>
  </p:sldLayoutIdLst>
  <p:transition spd="med"/>
  <p:txStyles>
    <p:titleStyle>
      <a:lvl1pPr marL="0" marR="0" indent="0" algn="l" defTabSz="914400" rtl="0" latinLnBrk="0">
        <a:lnSpc>
          <a:spcPct val="90000"/>
        </a:lnSpc>
        <a:spcBef>
          <a:spcPts val="0"/>
        </a:spcBef>
        <a:spcAft>
          <a:spcPts val="0"/>
        </a:spcAft>
        <a:buClrTx/>
        <a:buSzTx/>
        <a:buFontTx/>
        <a:buNone/>
        <a:tabLst/>
        <a:defRPr sz="3400" b="0" i="0" u="none" strike="noStrike" cap="none" spc="0" baseline="0">
          <a:ln>
            <a:noFill/>
          </a:ln>
          <a:solidFill>
            <a:schemeClr val="accent1"/>
          </a:solidFill>
          <a:uFillTx/>
          <a:latin typeface="+mj-lt"/>
          <a:ea typeface="+mj-ea"/>
          <a:cs typeface="+mj-cs"/>
          <a:sym typeface="Century Schoolbook"/>
        </a:defRPr>
      </a:lvl1pPr>
      <a:lvl2pPr marL="0" marR="0" indent="0" algn="l" defTabSz="914400" rtl="0" latinLnBrk="0">
        <a:lnSpc>
          <a:spcPct val="90000"/>
        </a:lnSpc>
        <a:spcBef>
          <a:spcPts val="0"/>
        </a:spcBef>
        <a:spcAft>
          <a:spcPts val="0"/>
        </a:spcAft>
        <a:buClrTx/>
        <a:buSzTx/>
        <a:buFontTx/>
        <a:buNone/>
        <a:tabLst/>
        <a:defRPr sz="3400" b="0" i="0" u="none" strike="noStrike" cap="none" spc="0" baseline="0">
          <a:ln>
            <a:noFill/>
          </a:ln>
          <a:solidFill>
            <a:schemeClr val="accent1"/>
          </a:solidFill>
          <a:uFillTx/>
          <a:latin typeface="+mj-lt"/>
          <a:ea typeface="+mj-ea"/>
          <a:cs typeface="+mj-cs"/>
          <a:sym typeface="Century Schoolbook"/>
        </a:defRPr>
      </a:lvl2pPr>
      <a:lvl3pPr marL="0" marR="0" indent="0" algn="l" defTabSz="914400" rtl="0" latinLnBrk="0">
        <a:lnSpc>
          <a:spcPct val="90000"/>
        </a:lnSpc>
        <a:spcBef>
          <a:spcPts val="0"/>
        </a:spcBef>
        <a:spcAft>
          <a:spcPts val="0"/>
        </a:spcAft>
        <a:buClrTx/>
        <a:buSzTx/>
        <a:buFontTx/>
        <a:buNone/>
        <a:tabLst/>
        <a:defRPr sz="3400" b="0" i="0" u="none" strike="noStrike" cap="none" spc="0" baseline="0">
          <a:ln>
            <a:noFill/>
          </a:ln>
          <a:solidFill>
            <a:schemeClr val="accent1"/>
          </a:solidFill>
          <a:uFillTx/>
          <a:latin typeface="+mj-lt"/>
          <a:ea typeface="+mj-ea"/>
          <a:cs typeface="+mj-cs"/>
          <a:sym typeface="Century Schoolbook"/>
        </a:defRPr>
      </a:lvl3pPr>
      <a:lvl4pPr marL="0" marR="0" indent="0" algn="l" defTabSz="914400" rtl="0" latinLnBrk="0">
        <a:lnSpc>
          <a:spcPct val="90000"/>
        </a:lnSpc>
        <a:spcBef>
          <a:spcPts val="0"/>
        </a:spcBef>
        <a:spcAft>
          <a:spcPts val="0"/>
        </a:spcAft>
        <a:buClrTx/>
        <a:buSzTx/>
        <a:buFontTx/>
        <a:buNone/>
        <a:tabLst/>
        <a:defRPr sz="3400" b="0" i="0" u="none" strike="noStrike" cap="none" spc="0" baseline="0">
          <a:ln>
            <a:noFill/>
          </a:ln>
          <a:solidFill>
            <a:schemeClr val="accent1"/>
          </a:solidFill>
          <a:uFillTx/>
          <a:latin typeface="+mj-lt"/>
          <a:ea typeface="+mj-ea"/>
          <a:cs typeface="+mj-cs"/>
          <a:sym typeface="Century Schoolbook"/>
        </a:defRPr>
      </a:lvl4pPr>
      <a:lvl5pPr marL="0" marR="0" indent="0" algn="l" defTabSz="914400" rtl="0" latinLnBrk="0">
        <a:lnSpc>
          <a:spcPct val="90000"/>
        </a:lnSpc>
        <a:spcBef>
          <a:spcPts val="0"/>
        </a:spcBef>
        <a:spcAft>
          <a:spcPts val="0"/>
        </a:spcAft>
        <a:buClrTx/>
        <a:buSzTx/>
        <a:buFontTx/>
        <a:buNone/>
        <a:tabLst/>
        <a:defRPr sz="3400" b="0" i="0" u="none" strike="noStrike" cap="none" spc="0" baseline="0">
          <a:ln>
            <a:noFill/>
          </a:ln>
          <a:solidFill>
            <a:schemeClr val="accent1"/>
          </a:solidFill>
          <a:uFillTx/>
          <a:latin typeface="+mj-lt"/>
          <a:ea typeface="+mj-ea"/>
          <a:cs typeface="+mj-cs"/>
          <a:sym typeface="Century Schoolbook"/>
        </a:defRPr>
      </a:lvl5pPr>
      <a:lvl6pPr marL="0" marR="0" indent="0" algn="l" defTabSz="914400" rtl="0" latinLnBrk="0">
        <a:lnSpc>
          <a:spcPct val="90000"/>
        </a:lnSpc>
        <a:spcBef>
          <a:spcPts val="0"/>
        </a:spcBef>
        <a:spcAft>
          <a:spcPts val="0"/>
        </a:spcAft>
        <a:buClrTx/>
        <a:buSzTx/>
        <a:buFontTx/>
        <a:buNone/>
        <a:tabLst/>
        <a:defRPr sz="3400" b="0" i="0" u="none" strike="noStrike" cap="none" spc="0" baseline="0">
          <a:ln>
            <a:noFill/>
          </a:ln>
          <a:solidFill>
            <a:schemeClr val="accent1"/>
          </a:solidFill>
          <a:uFillTx/>
          <a:latin typeface="+mj-lt"/>
          <a:ea typeface="+mj-ea"/>
          <a:cs typeface="+mj-cs"/>
          <a:sym typeface="Century Schoolbook"/>
        </a:defRPr>
      </a:lvl6pPr>
      <a:lvl7pPr marL="0" marR="0" indent="0" algn="l" defTabSz="914400" rtl="0" latinLnBrk="0">
        <a:lnSpc>
          <a:spcPct val="90000"/>
        </a:lnSpc>
        <a:spcBef>
          <a:spcPts val="0"/>
        </a:spcBef>
        <a:spcAft>
          <a:spcPts val="0"/>
        </a:spcAft>
        <a:buClrTx/>
        <a:buSzTx/>
        <a:buFontTx/>
        <a:buNone/>
        <a:tabLst/>
        <a:defRPr sz="3400" b="0" i="0" u="none" strike="noStrike" cap="none" spc="0" baseline="0">
          <a:ln>
            <a:noFill/>
          </a:ln>
          <a:solidFill>
            <a:schemeClr val="accent1"/>
          </a:solidFill>
          <a:uFillTx/>
          <a:latin typeface="+mj-lt"/>
          <a:ea typeface="+mj-ea"/>
          <a:cs typeface="+mj-cs"/>
          <a:sym typeface="Century Schoolbook"/>
        </a:defRPr>
      </a:lvl7pPr>
      <a:lvl8pPr marL="0" marR="0" indent="0" algn="l" defTabSz="914400" rtl="0" latinLnBrk="0">
        <a:lnSpc>
          <a:spcPct val="90000"/>
        </a:lnSpc>
        <a:spcBef>
          <a:spcPts val="0"/>
        </a:spcBef>
        <a:spcAft>
          <a:spcPts val="0"/>
        </a:spcAft>
        <a:buClrTx/>
        <a:buSzTx/>
        <a:buFontTx/>
        <a:buNone/>
        <a:tabLst/>
        <a:defRPr sz="3400" b="0" i="0" u="none" strike="noStrike" cap="none" spc="0" baseline="0">
          <a:ln>
            <a:noFill/>
          </a:ln>
          <a:solidFill>
            <a:schemeClr val="accent1"/>
          </a:solidFill>
          <a:uFillTx/>
          <a:latin typeface="+mj-lt"/>
          <a:ea typeface="+mj-ea"/>
          <a:cs typeface="+mj-cs"/>
          <a:sym typeface="Century Schoolbook"/>
        </a:defRPr>
      </a:lvl8pPr>
      <a:lvl9pPr marL="0" marR="0" indent="0" algn="l" defTabSz="914400" rtl="0" latinLnBrk="0">
        <a:lnSpc>
          <a:spcPct val="90000"/>
        </a:lnSpc>
        <a:spcBef>
          <a:spcPts val="0"/>
        </a:spcBef>
        <a:spcAft>
          <a:spcPts val="0"/>
        </a:spcAft>
        <a:buClrTx/>
        <a:buSzTx/>
        <a:buFontTx/>
        <a:buNone/>
        <a:tabLst/>
        <a:defRPr sz="3400" b="0" i="0" u="none" strike="noStrike" cap="none" spc="0" baseline="0">
          <a:ln>
            <a:noFill/>
          </a:ln>
          <a:solidFill>
            <a:schemeClr val="accent1"/>
          </a:solidFill>
          <a:uFillTx/>
          <a:latin typeface="+mj-lt"/>
          <a:ea typeface="+mj-ea"/>
          <a:cs typeface="+mj-cs"/>
          <a:sym typeface="Century Schoolbook"/>
        </a:defRPr>
      </a:lvl9pPr>
    </p:titleStyle>
    <p:bodyStyle>
      <a:lvl1pPr marL="228600" marR="0" indent="-228600" algn="l" defTabSz="914400" rtl="0" latinLnBrk="0">
        <a:lnSpc>
          <a:spcPct val="90000"/>
        </a:lnSpc>
        <a:spcBef>
          <a:spcPts val="1800"/>
        </a:spcBef>
        <a:spcAft>
          <a:spcPts val="0"/>
        </a:spcAft>
        <a:buClr>
          <a:schemeClr val="accent1"/>
        </a:buClr>
        <a:buSzPct val="100000"/>
        <a:buFont typeface="Arial"/>
        <a:buChar char="•"/>
        <a:tabLst/>
        <a:defRPr sz="2000" b="0" i="0" u="none" strike="noStrike" cap="none" spc="0" baseline="0">
          <a:ln>
            <a:noFill/>
          </a:ln>
          <a:solidFill>
            <a:srgbClr val="FFFFFF"/>
          </a:solidFill>
          <a:uFillTx/>
          <a:latin typeface="+mj-lt"/>
          <a:ea typeface="+mj-ea"/>
          <a:cs typeface="+mj-cs"/>
          <a:sym typeface="Century Schoolbook"/>
        </a:defRPr>
      </a:lvl1pPr>
      <a:lvl2pPr marL="482600" marR="0" indent="-254000" algn="l" defTabSz="914400" rtl="0" latinLnBrk="0">
        <a:lnSpc>
          <a:spcPct val="90000"/>
        </a:lnSpc>
        <a:spcBef>
          <a:spcPts val="1800"/>
        </a:spcBef>
        <a:spcAft>
          <a:spcPts val="0"/>
        </a:spcAft>
        <a:buClr>
          <a:schemeClr val="accent1"/>
        </a:buClr>
        <a:buSzPct val="100000"/>
        <a:buFont typeface="Arial"/>
        <a:buChar char="•"/>
        <a:tabLst/>
        <a:defRPr sz="2000" b="0" i="0" u="none" strike="noStrike" cap="none" spc="0" baseline="0">
          <a:ln>
            <a:noFill/>
          </a:ln>
          <a:solidFill>
            <a:srgbClr val="FFFFFF"/>
          </a:solidFill>
          <a:uFillTx/>
          <a:latin typeface="+mj-lt"/>
          <a:ea typeface="+mj-ea"/>
          <a:cs typeface="+mj-cs"/>
          <a:sym typeface="Century Schoolbook"/>
        </a:defRPr>
      </a:lvl2pPr>
      <a:lvl3pPr marL="731519" marR="0" indent="-228600" algn="l" defTabSz="914400" rtl="0" latinLnBrk="0">
        <a:lnSpc>
          <a:spcPct val="90000"/>
        </a:lnSpc>
        <a:spcBef>
          <a:spcPts val="1800"/>
        </a:spcBef>
        <a:spcAft>
          <a:spcPts val="0"/>
        </a:spcAft>
        <a:buClr>
          <a:schemeClr val="accent1"/>
        </a:buClr>
        <a:buSzPct val="100000"/>
        <a:buFont typeface="Arial"/>
        <a:buChar char="•"/>
        <a:tabLst/>
        <a:defRPr sz="2000" b="0" i="0" u="none" strike="noStrike" cap="none" spc="0" baseline="0">
          <a:ln>
            <a:noFill/>
          </a:ln>
          <a:solidFill>
            <a:srgbClr val="FFFFFF"/>
          </a:solidFill>
          <a:uFillTx/>
          <a:latin typeface="+mj-lt"/>
          <a:ea typeface="+mj-ea"/>
          <a:cs typeface="+mj-cs"/>
          <a:sym typeface="Century Schoolbook"/>
        </a:defRPr>
      </a:lvl3pPr>
      <a:lvl4pPr marL="992777" marR="0" indent="-261257" algn="l" defTabSz="914400" rtl="0" latinLnBrk="0">
        <a:lnSpc>
          <a:spcPct val="90000"/>
        </a:lnSpc>
        <a:spcBef>
          <a:spcPts val="1800"/>
        </a:spcBef>
        <a:spcAft>
          <a:spcPts val="0"/>
        </a:spcAft>
        <a:buClr>
          <a:schemeClr val="accent1"/>
        </a:buClr>
        <a:buSzPct val="100000"/>
        <a:buFont typeface="Arial"/>
        <a:buChar char="•"/>
        <a:tabLst/>
        <a:defRPr sz="2000" b="0" i="0" u="none" strike="noStrike" cap="none" spc="0" baseline="0">
          <a:ln>
            <a:noFill/>
          </a:ln>
          <a:solidFill>
            <a:srgbClr val="FFFFFF"/>
          </a:solidFill>
          <a:uFillTx/>
          <a:latin typeface="+mj-lt"/>
          <a:ea typeface="+mj-ea"/>
          <a:cs typeface="+mj-cs"/>
          <a:sym typeface="Century Schoolbook"/>
        </a:defRPr>
      </a:lvl4pPr>
      <a:lvl5pPr marL="1221377" marR="0" indent="-261257" algn="l" defTabSz="914400" rtl="0" latinLnBrk="0">
        <a:lnSpc>
          <a:spcPct val="90000"/>
        </a:lnSpc>
        <a:spcBef>
          <a:spcPts val="1800"/>
        </a:spcBef>
        <a:spcAft>
          <a:spcPts val="0"/>
        </a:spcAft>
        <a:buClr>
          <a:schemeClr val="accent1"/>
        </a:buClr>
        <a:buSzPct val="100000"/>
        <a:buFont typeface="Arial"/>
        <a:buChar char="•"/>
        <a:tabLst/>
        <a:defRPr sz="2000" b="0" i="0" u="none" strike="noStrike" cap="none" spc="0" baseline="0">
          <a:ln>
            <a:noFill/>
          </a:ln>
          <a:solidFill>
            <a:srgbClr val="FFFFFF"/>
          </a:solidFill>
          <a:uFillTx/>
          <a:latin typeface="+mj-lt"/>
          <a:ea typeface="+mj-ea"/>
          <a:cs typeface="+mj-cs"/>
          <a:sym typeface="Century Schoolbook"/>
        </a:defRPr>
      </a:lvl5pPr>
      <a:lvl6pPr marL="1449977" marR="0" indent="-261257" algn="l" defTabSz="914400" rtl="0" latinLnBrk="0">
        <a:lnSpc>
          <a:spcPct val="90000"/>
        </a:lnSpc>
        <a:spcBef>
          <a:spcPts val="1800"/>
        </a:spcBef>
        <a:spcAft>
          <a:spcPts val="0"/>
        </a:spcAft>
        <a:buClr>
          <a:schemeClr val="accent1"/>
        </a:buClr>
        <a:buSzPct val="100000"/>
        <a:buFont typeface="Arial"/>
        <a:buChar char="•"/>
        <a:tabLst/>
        <a:defRPr sz="2000" b="0" i="0" u="none" strike="noStrike" cap="none" spc="0" baseline="0">
          <a:ln>
            <a:noFill/>
          </a:ln>
          <a:solidFill>
            <a:srgbClr val="FFFFFF"/>
          </a:solidFill>
          <a:uFillTx/>
          <a:latin typeface="+mj-lt"/>
          <a:ea typeface="+mj-ea"/>
          <a:cs typeface="+mj-cs"/>
          <a:sym typeface="Century Schoolbook"/>
        </a:defRPr>
      </a:lvl6pPr>
      <a:lvl7pPr marL="1678577" marR="0" indent="-261257" algn="l" defTabSz="914400" rtl="0" latinLnBrk="0">
        <a:lnSpc>
          <a:spcPct val="90000"/>
        </a:lnSpc>
        <a:spcBef>
          <a:spcPts val="1800"/>
        </a:spcBef>
        <a:spcAft>
          <a:spcPts val="0"/>
        </a:spcAft>
        <a:buClr>
          <a:schemeClr val="accent1"/>
        </a:buClr>
        <a:buSzPct val="100000"/>
        <a:buFont typeface="Arial"/>
        <a:buChar char="•"/>
        <a:tabLst/>
        <a:defRPr sz="2000" b="0" i="0" u="none" strike="noStrike" cap="none" spc="0" baseline="0">
          <a:ln>
            <a:noFill/>
          </a:ln>
          <a:solidFill>
            <a:srgbClr val="FFFFFF"/>
          </a:solidFill>
          <a:uFillTx/>
          <a:latin typeface="+mj-lt"/>
          <a:ea typeface="+mj-ea"/>
          <a:cs typeface="+mj-cs"/>
          <a:sym typeface="Century Schoolbook"/>
        </a:defRPr>
      </a:lvl7pPr>
      <a:lvl8pPr marL="1907177" marR="0" indent="-261257" algn="l" defTabSz="914400" rtl="0" latinLnBrk="0">
        <a:lnSpc>
          <a:spcPct val="90000"/>
        </a:lnSpc>
        <a:spcBef>
          <a:spcPts val="1800"/>
        </a:spcBef>
        <a:spcAft>
          <a:spcPts val="0"/>
        </a:spcAft>
        <a:buClr>
          <a:schemeClr val="accent1"/>
        </a:buClr>
        <a:buSzPct val="100000"/>
        <a:buFont typeface="Arial"/>
        <a:buChar char="•"/>
        <a:tabLst/>
        <a:defRPr sz="2000" b="0" i="0" u="none" strike="noStrike" cap="none" spc="0" baseline="0">
          <a:ln>
            <a:noFill/>
          </a:ln>
          <a:solidFill>
            <a:srgbClr val="FFFFFF"/>
          </a:solidFill>
          <a:uFillTx/>
          <a:latin typeface="+mj-lt"/>
          <a:ea typeface="+mj-ea"/>
          <a:cs typeface="+mj-cs"/>
          <a:sym typeface="Century Schoolbook"/>
        </a:defRPr>
      </a:lvl8pPr>
      <a:lvl9pPr marL="2135777" marR="0" indent="-261257" algn="l" defTabSz="914400" rtl="0" latinLnBrk="0">
        <a:lnSpc>
          <a:spcPct val="90000"/>
        </a:lnSpc>
        <a:spcBef>
          <a:spcPts val="1800"/>
        </a:spcBef>
        <a:spcAft>
          <a:spcPts val="0"/>
        </a:spcAft>
        <a:buClr>
          <a:schemeClr val="accent1"/>
        </a:buClr>
        <a:buSzPct val="100000"/>
        <a:buFont typeface="Arial"/>
        <a:buChar char="•"/>
        <a:tabLst/>
        <a:defRPr sz="2000" b="0" i="0" u="none" strike="noStrike" cap="none" spc="0" baseline="0">
          <a:ln>
            <a:noFill/>
          </a:ln>
          <a:solidFill>
            <a:srgbClr val="FFFFFF"/>
          </a:solidFill>
          <a:uFillTx/>
          <a:latin typeface="+mj-lt"/>
          <a:ea typeface="+mj-ea"/>
          <a:cs typeface="+mj-cs"/>
          <a:sym typeface="Century Schoolbook"/>
        </a:defRPr>
      </a:lvl9pPr>
    </p:bodyStyle>
    <p:otherStyle>
      <a:lvl1pPr marL="0" marR="0" indent="0" algn="r" defTabSz="914400"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Century Schoolbook"/>
        </a:defRPr>
      </a:lvl1pPr>
      <a:lvl2pPr marL="0" marR="0" indent="457200" algn="r" defTabSz="914400"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Century Schoolbook"/>
        </a:defRPr>
      </a:lvl2pPr>
      <a:lvl3pPr marL="0" marR="0" indent="914400" algn="r" defTabSz="914400"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Century Schoolbook"/>
        </a:defRPr>
      </a:lvl3pPr>
      <a:lvl4pPr marL="0" marR="0" indent="1371600" algn="r" defTabSz="914400"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Century Schoolbook"/>
        </a:defRPr>
      </a:lvl4pPr>
      <a:lvl5pPr marL="0" marR="0" indent="1828800" algn="r" defTabSz="914400"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Century Schoolbook"/>
        </a:defRPr>
      </a:lvl5pPr>
      <a:lvl6pPr marL="0" marR="0" indent="2286000" algn="r" defTabSz="914400"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Century Schoolbook"/>
        </a:defRPr>
      </a:lvl6pPr>
      <a:lvl7pPr marL="0" marR="0" indent="2743200" algn="r" defTabSz="914400"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Century Schoolbook"/>
        </a:defRPr>
      </a:lvl7pPr>
      <a:lvl8pPr marL="0" marR="0" indent="3200400" algn="r" defTabSz="914400"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Century Schoolbook"/>
        </a:defRPr>
      </a:lvl8pPr>
      <a:lvl9pPr marL="0" marR="0" indent="3657600" algn="r" defTabSz="914400"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Century Schoolbook"/>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Title 1"/>
          <p:cNvSpPr txBox="1">
            <a:spLocks noGrp="1"/>
          </p:cNvSpPr>
          <p:nvPr>
            <p:ph type="ctrTitle"/>
          </p:nvPr>
        </p:nvSpPr>
        <p:spPr>
          <a:xfrm>
            <a:off x="838200" y="4225457"/>
            <a:ext cx="10515600" cy="1158447"/>
          </a:xfrm>
          <a:prstGeom prst="rect">
            <a:avLst/>
          </a:prstGeom>
        </p:spPr>
        <p:txBody>
          <a:bodyPr>
            <a:normAutofit fontScale="90000"/>
          </a:bodyPr>
          <a:lstStyle/>
          <a:p>
            <a:r>
              <a:rPr dirty="0"/>
              <a:t>DISCIPLINES OF </a:t>
            </a:r>
            <a:r>
              <a:rPr lang="en-US" dirty="0"/>
              <a:t>LIFE WITH OTHERS</a:t>
            </a:r>
            <a:endParaRPr dirty="0"/>
          </a:p>
        </p:txBody>
      </p:sp>
      <p:sp>
        <p:nvSpPr>
          <p:cNvPr id="116" name="Subtitle 2"/>
          <p:cNvSpPr txBox="1">
            <a:spLocks noGrp="1"/>
          </p:cNvSpPr>
          <p:nvPr>
            <p:ph type="subTitle" sz="quarter" idx="1"/>
          </p:nvPr>
        </p:nvSpPr>
        <p:spPr>
          <a:xfrm>
            <a:off x="838200" y="5338169"/>
            <a:ext cx="10515600" cy="474837"/>
          </a:xfrm>
          <a:prstGeom prst="rect">
            <a:avLst/>
          </a:prstGeom>
        </p:spPr>
        <p:txBody>
          <a:bodyPr/>
          <a:lstStyle/>
          <a:p>
            <a:r>
              <a:t>CITY SESSIONS: SPIRITUAL DISCIPLINES FOR LIFE</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0B8F9-B7EA-45CB-BB5C-9F86EEA0092C}"/>
              </a:ext>
            </a:extLst>
          </p:cNvPr>
          <p:cNvSpPr>
            <a:spLocks noGrp="1"/>
          </p:cNvSpPr>
          <p:nvPr>
            <p:ph type="title"/>
          </p:nvPr>
        </p:nvSpPr>
        <p:spPr/>
        <p:txBody>
          <a:bodyPr/>
          <a:lstStyle/>
          <a:p>
            <a:r>
              <a:rPr lang="en-US" dirty="0"/>
              <a:t>DISCIPLINES OF EVANGELISM</a:t>
            </a:r>
          </a:p>
        </p:txBody>
      </p:sp>
      <p:sp>
        <p:nvSpPr>
          <p:cNvPr id="3" name="Text Placeholder 2">
            <a:extLst>
              <a:ext uri="{FF2B5EF4-FFF2-40B4-BE49-F238E27FC236}">
                <a16:creationId xmlns:a16="http://schemas.microsoft.com/office/drawing/2014/main" id="{B6546A92-B90E-4190-962E-A8861F9364E0}"/>
              </a:ext>
            </a:extLst>
          </p:cNvPr>
          <p:cNvSpPr>
            <a:spLocks noGrp="1"/>
          </p:cNvSpPr>
          <p:nvPr>
            <p:ph type="body" sz="quarter" idx="1"/>
          </p:nvPr>
        </p:nvSpPr>
        <p:spPr/>
        <p:txBody>
          <a:bodyPr/>
          <a:lstStyle/>
          <a:p>
            <a:endParaRPr lang="en-US"/>
          </a:p>
        </p:txBody>
      </p:sp>
    </p:spTree>
    <p:extLst>
      <p:ext uri="{BB962C8B-B14F-4D97-AF65-F5344CB8AC3E}">
        <p14:creationId xmlns:p14="http://schemas.microsoft.com/office/powerpoint/2010/main" val="1842256882"/>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B1BDF-407D-414D-AB26-DBEAAE7AC4BD}"/>
              </a:ext>
            </a:extLst>
          </p:cNvPr>
          <p:cNvSpPr>
            <a:spLocks noGrp="1"/>
          </p:cNvSpPr>
          <p:nvPr>
            <p:ph type="title"/>
          </p:nvPr>
        </p:nvSpPr>
        <p:spPr/>
        <p:txBody>
          <a:bodyPr/>
          <a:lstStyle/>
          <a:p>
            <a:r>
              <a:rPr lang="en-US" dirty="0"/>
              <a:t>DISCIPLINES OF EVANGELISM</a:t>
            </a:r>
          </a:p>
        </p:txBody>
      </p:sp>
      <p:sp>
        <p:nvSpPr>
          <p:cNvPr id="3" name="Text Placeholder 2">
            <a:extLst>
              <a:ext uri="{FF2B5EF4-FFF2-40B4-BE49-F238E27FC236}">
                <a16:creationId xmlns:a16="http://schemas.microsoft.com/office/drawing/2014/main" id="{B52EE9C7-00EC-4FA6-AC26-F7CF28F9988B}"/>
              </a:ext>
            </a:extLst>
          </p:cNvPr>
          <p:cNvSpPr>
            <a:spLocks noGrp="1"/>
          </p:cNvSpPr>
          <p:nvPr>
            <p:ph type="body" sz="half" idx="1"/>
          </p:nvPr>
        </p:nvSpPr>
        <p:spPr>
          <a:xfrm>
            <a:off x="419101" y="1825625"/>
            <a:ext cx="11353798" cy="4351338"/>
          </a:xfrm>
        </p:spPr>
        <p:txBody>
          <a:bodyPr>
            <a:normAutofit/>
          </a:bodyPr>
          <a:lstStyle/>
          <a:p>
            <a:r>
              <a:rPr lang="en-US" sz="2800" dirty="0"/>
              <a:t>The main reason many of us don’t share the gospel effectively, frequently, and relatively fear-free is because we don’t discipline ourselves to do it.</a:t>
            </a:r>
          </a:p>
          <a:p>
            <a:r>
              <a:rPr lang="en-US" sz="2800" dirty="0"/>
              <a:t>Jesus expects us all to evangelize.</a:t>
            </a:r>
          </a:p>
          <a:p>
            <a:pPr lvl="1"/>
            <a:r>
              <a:rPr lang="en-US" sz="2800" dirty="0"/>
              <a:t>Matt. 28:19-20; Mark 16:15; Luke 24:46-47; John 20:21; Acts 1:8</a:t>
            </a:r>
          </a:p>
          <a:p>
            <a:r>
              <a:rPr lang="en-US" sz="2800" dirty="0"/>
              <a:t>“But you are a chosen race, a royal priesthood, a holy nation, a people for his possession, so that you may proclaim the praises of the one who called you out of darkness into his marvelous light.”   1 Peter 2:9</a:t>
            </a:r>
          </a:p>
        </p:txBody>
      </p:sp>
    </p:spTree>
    <p:extLst>
      <p:ext uri="{BB962C8B-B14F-4D97-AF65-F5344CB8AC3E}">
        <p14:creationId xmlns:p14="http://schemas.microsoft.com/office/powerpoint/2010/main" val="364739420"/>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B1BDF-407D-414D-AB26-DBEAAE7AC4BD}"/>
              </a:ext>
            </a:extLst>
          </p:cNvPr>
          <p:cNvSpPr>
            <a:spLocks noGrp="1"/>
          </p:cNvSpPr>
          <p:nvPr>
            <p:ph type="title"/>
          </p:nvPr>
        </p:nvSpPr>
        <p:spPr/>
        <p:txBody>
          <a:bodyPr/>
          <a:lstStyle/>
          <a:p>
            <a:r>
              <a:rPr lang="en-US" dirty="0"/>
              <a:t>DISCIPLINES OF EVANGELISM</a:t>
            </a:r>
          </a:p>
        </p:txBody>
      </p:sp>
      <p:sp>
        <p:nvSpPr>
          <p:cNvPr id="3" name="Text Placeholder 2">
            <a:extLst>
              <a:ext uri="{FF2B5EF4-FFF2-40B4-BE49-F238E27FC236}">
                <a16:creationId xmlns:a16="http://schemas.microsoft.com/office/drawing/2014/main" id="{B52EE9C7-00EC-4FA6-AC26-F7CF28F9988B}"/>
              </a:ext>
            </a:extLst>
          </p:cNvPr>
          <p:cNvSpPr>
            <a:spLocks noGrp="1"/>
          </p:cNvSpPr>
          <p:nvPr>
            <p:ph type="body" sz="half" idx="1"/>
          </p:nvPr>
        </p:nvSpPr>
        <p:spPr>
          <a:xfrm>
            <a:off x="419101" y="1825625"/>
            <a:ext cx="11353798" cy="4351338"/>
          </a:xfrm>
        </p:spPr>
        <p:txBody>
          <a:bodyPr>
            <a:normAutofit/>
          </a:bodyPr>
          <a:lstStyle/>
          <a:p>
            <a:r>
              <a:rPr lang="en-US" sz="2800" dirty="0"/>
              <a:t>If it is expected, why don’t we do it?</a:t>
            </a:r>
          </a:p>
          <a:p>
            <a:pPr lvl="1"/>
            <a:r>
              <a:rPr lang="en-US" sz="2800" dirty="0"/>
              <a:t>We think we need specialized training.</a:t>
            </a:r>
          </a:p>
          <a:p>
            <a:pPr lvl="1"/>
            <a:r>
              <a:rPr lang="en-US" sz="2800" dirty="0"/>
              <a:t>We fear people will reject us or think we are strange.</a:t>
            </a:r>
          </a:p>
          <a:p>
            <a:pPr lvl="1"/>
            <a:r>
              <a:rPr lang="en-US" sz="2800" dirty="0"/>
              <a:t>We are afraid of the method we are asked to use.</a:t>
            </a:r>
          </a:p>
          <a:p>
            <a:pPr lvl="1"/>
            <a:r>
              <a:rPr lang="en-US" sz="2800" dirty="0"/>
              <a:t>The seriousness/urgency of evangelism scares us.</a:t>
            </a:r>
          </a:p>
          <a:p>
            <a:r>
              <a:rPr lang="en-US" sz="2800" dirty="0"/>
              <a:t>SHARING THE GOSPEL AT ALL </a:t>
            </a:r>
            <a:r>
              <a:rPr lang="en-US" sz="2800" b="1" i="1" dirty="0"/>
              <a:t>IS</a:t>
            </a:r>
            <a:r>
              <a:rPr lang="en-US" sz="2800" dirty="0"/>
              <a:t> SUCCESSFUL EVANGELISM!</a:t>
            </a:r>
          </a:p>
        </p:txBody>
      </p:sp>
    </p:spTree>
    <p:extLst>
      <p:ext uri="{BB962C8B-B14F-4D97-AF65-F5344CB8AC3E}">
        <p14:creationId xmlns:p14="http://schemas.microsoft.com/office/powerpoint/2010/main" val="1524020706"/>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B1BDF-407D-414D-AB26-DBEAAE7AC4BD}"/>
              </a:ext>
            </a:extLst>
          </p:cNvPr>
          <p:cNvSpPr>
            <a:spLocks noGrp="1"/>
          </p:cNvSpPr>
          <p:nvPr>
            <p:ph type="title"/>
          </p:nvPr>
        </p:nvSpPr>
        <p:spPr/>
        <p:txBody>
          <a:bodyPr/>
          <a:lstStyle/>
          <a:p>
            <a:r>
              <a:rPr lang="en-US" dirty="0"/>
              <a:t>DISCIPLINES OF EVANGELISM</a:t>
            </a:r>
          </a:p>
        </p:txBody>
      </p:sp>
      <p:sp>
        <p:nvSpPr>
          <p:cNvPr id="3" name="Text Placeholder 2">
            <a:extLst>
              <a:ext uri="{FF2B5EF4-FFF2-40B4-BE49-F238E27FC236}">
                <a16:creationId xmlns:a16="http://schemas.microsoft.com/office/drawing/2014/main" id="{B52EE9C7-00EC-4FA6-AC26-F7CF28F9988B}"/>
              </a:ext>
            </a:extLst>
          </p:cNvPr>
          <p:cNvSpPr>
            <a:spLocks noGrp="1"/>
          </p:cNvSpPr>
          <p:nvPr>
            <p:ph type="body" sz="half" idx="1"/>
          </p:nvPr>
        </p:nvSpPr>
        <p:spPr>
          <a:xfrm>
            <a:off x="419101" y="1825625"/>
            <a:ext cx="11353798" cy="4351338"/>
          </a:xfrm>
        </p:spPr>
        <p:txBody>
          <a:bodyPr>
            <a:normAutofit/>
          </a:bodyPr>
          <a:lstStyle/>
          <a:p>
            <a:r>
              <a:rPr lang="en-US" sz="2800" dirty="0"/>
              <a:t>The Holy Spirit is the power of evangelism.</a:t>
            </a:r>
          </a:p>
          <a:p>
            <a:pPr lvl="1"/>
            <a:r>
              <a:rPr lang="en-US" sz="2800" dirty="0"/>
              <a:t>“But you will receive power when the Holy Spirit comes on you; and you will be my witnesses in Jerusalem, and in all Judea and Samaria, and to the ends of the earth.” Acts 1:8</a:t>
            </a:r>
          </a:p>
          <a:p>
            <a:pPr lvl="1"/>
            <a:r>
              <a:rPr lang="en-US" sz="2800" dirty="0"/>
              <a:t>The Spirit doesn’t empower us all to evangelize the same way (with the same method), but he gives us all power to witness (even when we don’t feel it).</a:t>
            </a:r>
          </a:p>
          <a:p>
            <a:pPr lvl="1"/>
            <a:r>
              <a:rPr lang="en-US" sz="2800" dirty="0"/>
              <a:t>There will be power in your method as it aligns with your personality, spiritual giftings, opportunities, etc.</a:t>
            </a:r>
          </a:p>
        </p:txBody>
      </p:sp>
    </p:spTree>
    <p:extLst>
      <p:ext uri="{BB962C8B-B14F-4D97-AF65-F5344CB8AC3E}">
        <p14:creationId xmlns:p14="http://schemas.microsoft.com/office/powerpoint/2010/main" val="1160911121"/>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B1BDF-407D-414D-AB26-DBEAAE7AC4BD}"/>
              </a:ext>
            </a:extLst>
          </p:cNvPr>
          <p:cNvSpPr>
            <a:spLocks noGrp="1"/>
          </p:cNvSpPr>
          <p:nvPr>
            <p:ph type="title"/>
          </p:nvPr>
        </p:nvSpPr>
        <p:spPr/>
        <p:txBody>
          <a:bodyPr/>
          <a:lstStyle/>
          <a:p>
            <a:r>
              <a:rPr lang="en-US" dirty="0"/>
              <a:t>DISCIPLINES OF EVANGELISM</a:t>
            </a:r>
          </a:p>
        </p:txBody>
      </p:sp>
      <p:sp>
        <p:nvSpPr>
          <p:cNvPr id="3" name="Text Placeholder 2">
            <a:extLst>
              <a:ext uri="{FF2B5EF4-FFF2-40B4-BE49-F238E27FC236}">
                <a16:creationId xmlns:a16="http://schemas.microsoft.com/office/drawing/2014/main" id="{B52EE9C7-00EC-4FA6-AC26-F7CF28F9988B}"/>
              </a:ext>
            </a:extLst>
          </p:cNvPr>
          <p:cNvSpPr>
            <a:spLocks noGrp="1"/>
          </p:cNvSpPr>
          <p:nvPr>
            <p:ph type="body" sz="half" idx="1"/>
          </p:nvPr>
        </p:nvSpPr>
        <p:spPr>
          <a:xfrm>
            <a:off x="419101" y="1825625"/>
            <a:ext cx="11353798" cy="4351338"/>
          </a:xfrm>
        </p:spPr>
        <p:txBody>
          <a:bodyPr>
            <a:normAutofit/>
          </a:bodyPr>
          <a:lstStyle/>
          <a:p>
            <a:r>
              <a:rPr lang="en-US" sz="2800" dirty="0"/>
              <a:t>The gospel itself has power!</a:t>
            </a:r>
          </a:p>
          <a:p>
            <a:pPr lvl="1"/>
            <a:r>
              <a:rPr lang="en-US" sz="2800" dirty="0"/>
              <a:t>“For I am not ashamed of the gospel, because it is the power of God for salvation to everyone who believes…” Romans 1:16</a:t>
            </a:r>
          </a:p>
          <a:p>
            <a:r>
              <a:rPr lang="en-US" sz="2800" dirty="0"/>
              <a:t>The way we live augments our witness!</a:t>
            </a:r>
          </a:p>
          <a:p>
            <a:pPr lvl="1"/>
            <a:r>
              <a:rPr lang="en-US" sz="2800" dirty="0"/>
              <a:t>“The most powerful ongoing Christian witness has always been the speaking of God’s Word by someone who is living God’s Word.” – Whitney </a:t>
            </a:r>
          </a:p>
          <a:p>
            <a:pPr lvl="1"/>
            <a:r>
              <a:rPr lang="en-US" sz="2800" dirty="0"/>
              <a:t>2 Cor. 2:14-17</a:t>
            </a:r>
          </a:p>
        </p:txBody>
      </p:sp>
    </p:spTree>
    <p:extLst>
      <p:ext uri="{BB962C8B-B14F-4D97-AF65-F5344CB8AC3E}">
        <p14:creationId xmlns:p14="http://schemas.microsoft.com/office/powerpoint/2010/main" val="2974429133"/>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B1BDF-407D-414D-AB26-DBEAAE7AC4BD}"/>
              </a:ext>
            </a:extLst>
          </p:cNvPr>
          <p:cNvSpPr>
            <a:spLocks noGrp="1"/>
          </p:cNvSpPr>
          <p:nvPr>
            <p:ph type="title"/>
          </p:nvPr>
        </p:nvSpPr>
        <p:spPr/>
        <p:txBody>
          <a:bodyPr/>
          <a:lstStyle/>
          <a:p>
            <a:r>
              <a:rPr lang="en-US" dirty="0"/>
              <a:t>DISCIPLINES OF EVANGELISM</a:t>
            </a:r>
          </a:p>
        </p:txBody>
      </p:sp>
      <p:sp>
        <p:nvSpPr>
          <p:cNvPr id="3" name="Text Placeholder 2">
            <a:extLst>
              <a:ext uri="{FF2B5EF4-FFF2-40B4-BE49-F238E27FC236}">
                <a16:creationId xmlns:a16="http://schemas.microsoft.com/office/drawing/2014/main" id="{B52EE9C7-00EC-4FA6-AC26-F7CF28F9988B}"/>
              </a:ext>
            </a:extLst>
          </p:cNvPr>
          <p:cNvSpPr>
            <a:spLocks noGrp="1"/>
          </p:cNvSpPr>
          <p:nvPr>
            <p:ph type="body" sz="half" idx="1"/>
          </p:nvPr>
        </p:nvSpPr>
        <p:spPr>
          <a:xfrm>
            <a:off x="419101" y="1825625"/>
            <a:ext cx="11353798" cy="4351338"/>
          </a:xfrm>
        </p:spPr>
        <p:txBody>
          <a:bodyPr>
            <a:normAutofit/>
          </a:bodyPr>
          <a:lstStyle/>
          <a:p>
            <a:r>
              <a:rPr lang="en-US" sz="2800" dirty="0"/>
              <a:t>Why is it a discipline?</a:t>
            </a:r>
          </a:p>
          <a:p>
            <a:pPr lvl="1"/>
            <a:r>
              <a:rPr lang="en-US" sz="2800" dirty="0"/>
              <a:t>We cannot just wait for it to happen to us or it may never happen. More often than not, evangelism doesn’t happen by accident.</a:t>
            </a:r>
          </a:p>
          <a:p>
            <a:pPr lvl="1"/>
            <a:r>
              <a:rPr lang="en-US" sz="2800" dirty="0"/>
              <a:t>Scripture shows us that it is active, not passive: Matt. 28:19, 5:16; Col. 4:5-6</a:t>
            </a:r>
          </a:p>
          <a:p>
            <a:r>
              <a:rPr lang="en-US" sz="2800" dirty="0"/>
              <a:t>This all means that it doesn’t matter how often we are around unbelievers, but how often we are placing ourselves with them in an appropriate context for sharing the gospel.</a:t>
            </a:r>
          </a:p>
        </p:txBody>
      </p:sp>
    </p:spTree>
    <p:extLst>
      <p:ext uri="{BB962C8B-B14F-4D97-AF65-F5344CB8AC3E}">
        <p14:creationId xmlns:p14="http://schemas.microsoft.com/office/powerpoint/2010/main" val="17549390"/>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B1BDF-407D-414D-AB26-DBEAAE7AC4BD}"/>
              </a:ext>
            </a:extLst>
          </p:cNvPr>
          <p:cNvSpPr>
            <a:spLocks noGrp="1"/>
          </p:cNvSpPr>
          <p:nvPr>
            <p:ph type="title"/>
          </p:nvPr>
        </p:nvSpPr>
        <p:spPr/>
        <p:txBody>
          <a:bodyPr/>
          <a:lstStyle/>
          <a:p>
            <a:r>
              <a:rPr lang="en-US" dirty="0"/>
              <a:t>DISCIPLINES OF EVANGELISM</a:t>
            </a:r>
          </a:p>
        </p:txBody>
      </p:sp>
      <p:sp>
        <p:nvSpPr>
          <p:cNvPr id="3" name="Text Placeholder 2">
            <a:extLst>
              <a:ext uri="{FF2B5EF4-FFF2-40B4-BE49-F238E27FC236}">
                <a16:creationId xmlns:a16="http://schemas.microsoft.com/office/drawing/2014/main" id="{B52EE9C7-00EC-4FA6-AC26-F7CF28F9988B}"/>
              </a:ext>
            </a:extLst>
          </p:cNvPr>
          <p:cNvSpPr>
            <a:spLocks noGrp="1"/>
          </p:cNvSpPr>
          <p:nvPr>
            <p:ph type="body" sz="half" idx="1"/>
          </p:nvPr>
        </p:nvSpPr>
        <p:spPr>
          <a:xfrm>
            <a:off x="419101" y="1825625"/>
            <a:ext cx="11353798" cy="4351338"/>
          </a:xfrm>
        </p:spPr>
        <p:txBody>
          <a:bodyPr>
            <a:normAutofit/>
          </a:bodyPr>
          <a:lstStyle/>
          <a:p>
            <a:r>
              <a:rPr lang="en-US" sz="2800" dirty="0"/>
              <a:t>“In whatever context the Lord places us to live our lives, He calls us to find ways to fulfill the Great Commission there, however limiting the context may be.” – Whitney </a:t>
            </a:r>
          </a:p>
          <a:p>
            <a:r>
              <a:rPr lang="en-US" sz="2800" dirty="0"/>
              <a:t>So, we must discipline ourselves to be with unbelievers.</a:t>
            </a:r>
          </a:p>
          <a:p>
            <a:pPr lvl="1"/>
            <a:r>
              <a:rPr lang="en-US" sz="2800" dirty="0"/>
              <a:t>Think back to our missional living habits.</a:t>
            </a:r>
          </a:p>
          <a:p>
            <a:endParaRPr lang="en-US" sz="2800" dirty="0"/>
          </a:p>
        </p:txBody>
      </p:sp>
    </p:spTree>
    <p:extLst>
      <p:ext uri="{BB962C8B-B14F-4D97-AF65-F5344CB8AC3E}">
        <p14:creationId xmlns:p14="http://schemas.microsoft.com/office/powerpoint/2010/main" val="4270991492"/>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B1BDF-407D-414D-AB26-DBEAAE7AC4BD}"/>
              </a:ext>
            </a:extLst>
          </p:cNvPr>
          <p:cNvSpPr>
            <a:spLocks noGrp="1"/>
          </p:cNvSpPr>
          <p:nvPr>
            <p:ph type="title"/>
          </p:nvPr>
        </p:nvSpPr>
        <p:spPr>
          <a:xfrm>
            <a:off x="838200" y="365126"/>
            <a:ext cx="10515600" cy="1035972"/>
          </a:xfrm>
        </p:spPr>
        <p:txBody>
          <a:bodyPr/>
          <a:lstStyle/>
          <a:p>
            <a:r>
              <a:rPr lang="en-US" dirty="0"/>
              <a:t>DISCIPLINES OF EVANGELISM</a:t>
            </a:r>
          </a:p>
        </p:txBody>
      </p:sp>
      <p:sp>
        <p:nvSpPr>
          <p:cNvPr id="3" name="Text Placeholder 2">
            <a:extLst>
              <a:ext uri="{FF2B5EF4-FFF2-40B4-BE49-F238E27FC236}">
                <a16:creationId xmlns:a16="http://schemas.microsoft.com/office/drawing/2014/main" id="{B52EE9C7-00EC-4FA6-AC26-F7CF28F9988B}"/>
              </a:ext>
            </a:extLst>
          </p:cNvPr>
          <p:cNvSpPr>
            <a:spLocks noGrp="1"/>
          </p:cNvSpPr>
          <p:nvPr>
            <p:ph type="body" sz="half" idx="1"/>
          </p:nvPr>
        </p:nvSpPr>
        <p:spPr>
          <a:xfrm>
            <a:off x="307259" y="1637070"/>
            <a:ext cx="11577482" cy="4855803"/>
          </a:xfrm>
        </p:spPr>
        <p:txBody>
          <a:bodyPr>
            <a:normAutofit/>
          </a:bodyPr>
          <a:lstStyle/>
          <a:p>
            <a:r>
              <a:rPr lang="en-US" sz="2800" dirty="0"/>
              <a:t>“Just as each one has received a gift, use it to serve others, as good stewards of the varied grace of God. If anyone speaks, let it be as one who speaks God’s words; if anyone serves, let it be from the strength God provides, so that God may be glorified through Jesus Christ in everything….” 1 Peter 4:10-11</a:t>
            </a:r>
          </a:p>
          <a:p>
            <a:pPr lvl="1"/>
            <a:r>
              <a:rPr lang="en-US" sz="2800" dirty="0"/>
              <a:t>Peter points to 2 broad categories of evangelistic gifting: serving and speaking.</a:t>
            </a:r>
          </a:p>
          <a:p>
            <a:pPr lvl="1"/>
            <a:r>
              <a:rPr lang="en-US" sz="2800" dirty="0"/>
              <a:t>Servers and speakers should work together to create environments where the gospel can be share.</a:t>
            </a:r>
          </a:p>
          <a:p>
            <a:pPr lvl="1"/>
            <a:r>
              <a:rPr lang="en-US" sz="2800" dirty="0"/>
              <a:t>This doesn’t mean servers never speak and speakers never serve!!</a:t>
            </a:r>
          </a:p>
        </p:txBody>
      </p:sp>
    </p:spTree>
    <p:extLst>
      <p:ext uri="{BB962C8B-B14F-4D97-AF65-F5344CB8AC3E}">
        <p14:creationId xmlns:p14="http://schemas.microsoft.com/office/powerpoint/2010/main" val="1564345197"/>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B1BDF-407D-414D-AB26-DBEAAE7AC4BD}"/>
              </a:ext>
            </a:extLst>
          </p:cNvPr>
          <p:cNvSpPr>
            <a:spLocks noGrp="1"/>
          </p:cNvSpPr>
          <p:nvPr>
            <p:ph type="title"/>
          </p:nvPr>
        </p:nvSpPr>
        <p:spPr>
          <a:xfrm>
            <a:off x="838200" y="365126"/>
            <a:ext cx="10515600" cy="1035972"/>
          </a:xfrm>
        </p:spPr>
        <p:txBody>
          <a:bodyPr/>
          <a:lstStyle/>
          <a:p>
            <a:r>
              <a:rPr lang="en-US" dirty="0"/>
              <a:t>DISCIPLINES OF EVANGELISM</a:t>
            </a:r>
          </a:p>
        </p:txBody>
      </p:sp>
      <p:sp>
        <p:nvSpPr>
          <p:cNvPr id="3" name="Text Placeholder 2">
            <a:extLst>
              <a:ext uri="{FF2B5EF4-FFF2-40B4-BE49-F238E27FC236}">
                <a16:creationId xmlns:a16="http://schemas.microsoft.com/office/drawing/2014/main" id="{B52EE9C7-00EC-4FA6-AC26-F7CF28F9988B}"/>
              </a:ext>
            </a:extLst>
          </p:cNvPr>
          <p:cNvSpPr>
            <a:spLocks noGrp="1"/>
          </p:cNvSpPr>
          <p:nvPr>
            <p:ph type="body" sz="half" idx="1"/>
          </p:nvPr>
        </p:nvSpPr>
        <p:spPr>
          <a:xfrm>
            <a:off x="307259" y="1637070"/>
            <a:ext cx="11577482" cy="4855803"/>
          </a:xfrm>
        </p:spPr>
        <p:txBody>
          <a:bodyPr>
            <a:normAutofit/>
          </a:bodyPr>
          <a:lstStyle/>
          <a:p>
            <a:r>
              <a:rPr lang="en-US" sz="2800" dirty="0"/>
              <a:t>Servers must serve to open the door to sharing the gospel themselves. Speakers must serve more to open the door to using their gift of sharing the gospel.</a:t>
            </a:r>
          </a:p>
          <a:p>
            <a:r>
              <a:rPr lang="en-US" sz="2800" dirty="0"/>
              <a:t>We must remember to live out the gospel!</a:t>
            </a:r>
          </a:p>
          <a:p>
            <a:pPr lvl="1"/>
            <a:r>
              <a:rPr lang="en-US" sz="2800" dirty="0"/>
              <a:t>But! “The </a:t>
            </a:r>
            <a:r>
              <a:rPr lang="en-US" sz="2800" i="1" dirty="0"/>
              <a:t>example</a:t>
            </a:r>
            <a:r>
              <a:rPr lang="en-US" sz="2800" dirty="0"/>
              <a:t> of Christianity saves no one; rather it is the </a:t>
            </a:r>
            <a:r>
              <a:rPr lang="en-US" sz="2800" i="1" dirty="0"/>
              <a:t>message</a:t>
            </a:r>
            <a:r>
              <a:rPr lang="en-US" sz="2800" dirty="0"/>
              <a:t> of Christianity…that ‘is the power of God for salvation.’”  – Whitney </a:t>
            </a:r>
          </a:p>
          <a:p>
            <a:r>
              <a:rPr lang="en-US" sz="2800" dirty="0"/>
              <a:t>As we discipline ourselves to share the gospel with those around us, we must also discipline ourselves to supporting those sharing the gospel around the world (prayer, giving, going, etc.).</a:t>
            </a:r>
          </a:p>
        </p:txBody>
      </p:sp>
    </p:spTree>
    <p:extLst>
      <p:ext uri="{BB962C8B-B14F-4D97-AF65-F5344CB8AC3E}">
        <p14:creationId xmlns:p14="http://schemas.microsoft.com/office/powerpoint/2010/main" val="4037757429"/>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0B8F9-B7EA-45CB-BB5C-9F86EEA0092C}"/>
              </a:ext>
            </a:extLst>
          </p:cNvPr>
          <p:cNvSpPr>
            <a:spLocks noGrp="1"/>
          </p:cNvSpPr>
          <p:nvPr>
            <p:ph type="title"/>
          </p:nvPr>
        </p:nvSpPr>
        <p:spPr/>
        <p:txBody>
          <a:bodyPr/>
          <a:lstStyle/>
          <a:p>
            <a:r>
              <a:rPr lang="en-US" dirty="0"/>
              <a:t>DISCIPLINES OF SERVICE</a:t>
            </a:r>
          </a:p>
        </p:txBody>
      </p:sp>
      <p:sp>
        <p:nvSpPr>
          <p:cNvPr id="3" name="Text Placeholder 2">
            <a:extLst>
              <a:ext uri="{FF2B5EF4-FFF2-40B4-BE49-F238E27FC236}">
                <a16:creationId xmlns:a16="http://schemas.microsoft.com/office/drawing/2014/main" id="{B6546A92-B90E-4190-962E-A8861F9364E0}"/>
              </a:ext>
            </a:extLst>
          </p:cNvPr>
          <p:cNvSpPr>
            <a:spLocks noGrp="1"/>
          </p:cNvSpPr>
          <p:nvPr>
            <p:ph type="body" sz="quarter" idx="1"/>
          </p:nvPr>
        </p:nvSpPr>
        <p:spPr/>
        <p:txBody>
          <a:bodyPr/>
          <a:lstStyle/>
          <a:p>
            <a:endParaRPr lang="en-US"/>
          </a:p>
        </p:txBody>
      </p:sp>
    </p:spTree>
    <p:extLst>
      <p:ext uri="{BB962C8B-B14F-4D97-AF65-F5344CB8AC3E}">
        <p14:creationId xmlns:p14="http://schemas.microsoft.com/office/powerpoint/2010/main" val="3436048926"/>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87018-0C02-48E6-88FE-571CA51A43F4}"/>
              </a:ext>
            </a:extLst>
          </p:cNvPr>
          <p:cNvSpPr>
            <a:spLocks noGrp="1"/>
          </p:cNvSpPr>
          <p:nvPr>
            <p:ph type="title"/>
          </p:nvPr>
        </p:nvSpPr>
        <p:spPr/>
        <p:txBody>
          <a:bodyPr/>
          <a:lstStyle/>
          <a:p>
            <a:r>
              <a:rPr lang="en-US" dirty="0"/>
              <a:t>DISCIPLINES OF LIFE WITH OTHERS</a:t>
            </a:r>
          </a:p>
        </p:txBody>
      </p:sp>
      <p:sp>
        <p:nvSpPr>
          <p:cNvPr id="3" name="Text Placeholder 2">
            <a:extLst>
              <a:ext uri="{FF2B5EF4-FFF2-40B4-BE49-F238E27FC236}">
                <a16:creationId xmlns:a16="http://schemas.microsoft.com/office/drawing/2014/main" id="{60C6ED43-A535-4387-9238-05252318BF8A}"/>
              </a:ext>
            </a:extLst>
          </p:cNvPr>
          <p:cNvSpPr>
            <a:spLocks noGrp="1"/>
          </p:cNvSpPr>
          <p:nvPr>
            <p:ph type="body" sz="half" idx="1"/>
          </p:nvPr>
        </p:nvSpPr>
        <p:spPr>
          <a:xfrm>
            <a:off x="838199" y="1825625"/>
            <a:ext cx="10515599" cy="4351338"/>
          </a:xfrm>
        </p:spPr>
        <p:txBody>
          <a:bodyPr>
            <a:normAutofit/>
          </a:bodyPr>
          <a:lstStyle/>
          <a:p>
            <a:r>
              <a:rPr lang="en-US" sz="2800" dirty="0"/>
              <a:t>“Keeping company with Jesus is not just a private spiritual act, it is the way we share the trinitarian life of God with others. We are meant to live in community the same way God does.” – Calhoun </a:t>
            </a:r>
          </a:p>
          <a:p>
            <a:r>
              <a:rPr lang="en-US" sz="2800" dirty="0"/>
              <a:t>We were made to share our lives with others. It is not simply something we naturally need or that we are commanded to do, but a way that we reflect the image of God. </a:t>
            </a:r>
          </a:p>
          <a:p>
            <a:r>
              <a:rPr lang="en-US" sz="2800" dirty="0"/>
              <a:t>We will look at 3 categories for sharing life with others: fellowship, evangelism, service</a:t>
            </a:r>
          </a:p>
        </p:txBody>
      </p:sp>
    </p:spTree>
    <p:extLst>
      <p:ext uri="{BB962C8B-B14F-4D97-AF65-F5344CB8AC3E}">
        <p14:creationId xmlns:p14="http://schemas.microsoft.com/office/powerpoint/2010/main" val="1658728009"/>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8776E-91D6-4305-A011-E1BC898C07A2}"/>
              </a:ext>
            </a:extLst>
          </p:cNvPr>
          <p:cNvSpPr>
            <a:spLocks noGrp="1"/>
          </p:cNvSpPr>
          <p:nvPr>
            <p:ph type="title"/>
          </p:nvPr>
        </p:nvSpPr>
        <p:spPr>
          <a:xfrm>
            <a:off x="838200" y="365126"/>
            <a:ext cx="10515600" cy="976978"/>
          </a:xfrm>
        </p:spPr>
        <p:txBody>
          <a:bodyPr/>
          <a:lstStyle/>
          <a:p>
            <a:r>
              <a:rPr lang="en-US" dirty="0"/>
              <a:t>DISCIPLINES OF SERVICE</a:t>
            </a:r>
          </a:p>
        </p:txBody>
      </p:sp>
      <p:sp>
        <p:nvSpPr>
          <p:cNvPr id="3" name="Text Placeholder 2">
            <a:extLst>
              <a:ext uri="{FF2B5EF4-FFF2-40B4-BE49-F238E27FC236}">
                <a16:creationId xmlns:a16="http://schemas.microsoft.com/office/drawing/2014/main" id="{AAB37810-AFE1-4529-87A0-6FEF086D38BF}"/>
              </a:ext>
            </a:extLst>
          </p:cNvPr>
          <p:cNvSpPr>
            <a:spLocks noGrp="1"/>
          </p:cNvSpPr>
          <p:nvPr>
            <p:ph type="body" sz="half" idx="1"/>
          </p:nvPr>
        </p:nvSpPr>
        <p:spPr>
          <a:xfrm>
            <a:off x="512506" y="1781380"/>
            <a:ext cx="11166988" cy="4471936"/>
          </a:xfrm>
        </p:spPr>
        <p:txBody>
          <a:bodyPr>
            <a:normAutofit/>
          </a:bodyPr>
          <a:lstStyle/>
          <a:p>
            <a:r>
              <a:rPr lang="en-US" sz="2800" dirty="0"/>
              <a:t>“Serving God is not for the casually interested. It’s costly service. God asks for your life. He requires that service to Him become a priority, not a pastime.” – Whitney </a:t>
            </a:r>
          </a:p>
          <a:p>
            <a:r>
              <a:rPr lang="en-US" sz="2800" dirty="0"/>
              <a:t>“Serving typically looks as unspectacular as the practical needs it seeks to meet.” – Whitney </a:t>
            </a:r>
          </a:p>
          <a:p>
            <a:r>
              <a:rPr lang="en-US" sz="2800" dirty="0"/>
              <a:t> This is why we must discipline ourselves to serve.</a:t>
            </a:r>
          </a:p>
          <a:p>
            <a:pPr lvl="1"/>
            <a:r>
              <a:rPr lang="en-US" sz="2800" dirty="0"/>
              <a:t>If we don’t, we will only “serve” when it’s convenient or self-serving.</a:t>
            </a:r>
          </a:p>
        </p:txBody>
      </p:sp>
    </p:spTree>
    <p:extLst>
      <p:ext uri="{BB962C8B-B14F-4D97-AF65-F5344CB8AC3E}">
        <p14:creationId xmlns:p14="http://schemas.microsoft.com/office/powerpoint/2010/main" val="333984100"/>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8776E-91D6-4305-A011-E1BC898C07A2}"/>
              </a:ext>
            </a:extLst>
          </p:cNvPr>
          <p:cNvSpPr>
            <a:spLocks noGrp="1"/>
          </p:cNvSpPr>
          <p:nvPr>
            <p:ph type="title"/>
          </p:nvPr>
        </p:nvSpPr>
        <p:spPr>
          <a:xfrm>
            <a:off x="838200" y="365126"/>
            <a:ext cx="10515600" cy="976978"/>
          </a:xfrm>
        </p:spPr>
        <p:txBody>
          <a:bodyPr/>
          <a:lstStyle/>
          <a:p>
            <a:r>
              <a:rPr lang="en-US" dirty="0"/>
              <a:t>DISCIPLINES OF SERVICE</a:t>
            </a:r>
          </a:p>
        </p:txBody>
      </p:sp>
      <p:sp>
        <p:nvSpPr>
          <p:cNvPr id="3" name="Text Placeholder 2">
            <a:extLst>
              <a:ext uri="{FF2B5EF4-FFF2-40B4-BE49-F238E27FC236}">
                <a16:creationId xmlns:a16="http://schemas.microsoft.com/office/drawing/2014/main" id="{AAB37810-AFE1-4529-87A0-6FEF086D38BF}"/>
              </a:ext>
            </a:extLst>
          </p:cNvPr>
          <p:cNvSpPr>
            <a:spLocks noGrp="1"/>
          </p:cNvSpPr>
          <p:nvPr>
            <p:ph type="body" sz="half" idx="1"/>
          </p:nvPr>
        </p:nvSpPr>
        <p:spPr>
          <a:xfrm>
            <a:off x="512506" y="1781380"/>
            <a:ext cx="11166988" cy="4471936"/>
          </a:xfrm>
        </p:spPr>
        <p:txBody>
          <a:bodyPr>
            <a:normAutofit/>
          </a:bodyPr>
          <a:lstStyle/>
          <a:p>
            <a:r>
              <a:rPr lang="en-US" sz="2800" dirty="0"/>
              <a:t>“Like our worship and evangelism, so also our service should flow from within…as a result of the life-transforming presence and work of the Holy Spirit. But because the Spirit of Jesus within us causes us to yearn to be more like Jesus, and also because of the persistent gravitational tendencies toward selfishness in our hearts, we must also discipline ourselves to serve.” – Whitney </a:t>
            </a:r>
          </a:p>
          <a:p>
            <a:r>
              <a:rPr lang="en-US" sz="2800" dirty="0"/>
              <a:t>“how much more will the blood of Christ, who through the eternal Spirit offered himself without blemish to God, cleanse our consciences from dead works so that we can serve the living God?” Hebrews 9:14</a:t>
            </a:r>
          </a:p>
        </p:txBody>
      </p:sp>
    </p:spTree>
    <p:extLst>
      <p:ext uri="{BB962C8B-B14F-4D97-AF65-F5344CB8AC3E}">
        <p14:creationId xmlns:p14="http://schemas.microsoft.com/office/powerpoint/2010/main" val="2648484277"/>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8776E-91D6-4305-A011-E1BC898C07A2}"/>
              </a:ext>
            </a:extLst>
          </p:cNvPr>
          <p:cNvSpPr>
            <a:spLocks noGrp="1"/>
          </p:cNvSpPr>
          <p:nvPr>
            <p:ph type="title"/>
          </p:nvPr>
        </p:nvSpPr>
        <p:spPr>
          <a:xfrm>
            <a:off x="838200" y="365126"/>
            <a:ext cx="10515600" cy="976978"/>
          </a:xfrm>
        </p:spPr>
        <p:txBody>
          <a:bodyPr/>
          <a:lstStyle/>
          <a:p>
            <a:r>
              <a:rPr lang="en-US" dirty="0"/>
              <a:t>DISCIPLINES OF SERVICE</a:t>
            </a:r>
          </a:p>
        </p:txBody>
      </p:sp>
      <p:sp>
        <p:nvSpPr>
          <p:cNvPr id="3" name="Text Placeholder 2">
            <a:extLst>
              <a:ext uri="{FF2B5EF4-FFF2-40B4-BE49-F238E27FC236}">
                <a16:creationId xmlns:a16="http://schemas.microsoft.com/office/drawing/2014/main" id="{AAB37810-AFE1-4529-87A0-6FEF086D38BF}"/>
              </a:ext>
            </a:extLst>
          </p:cNvPr>
          <p:cNvSpPr>
            <a:spLocks noGrp="1"/>
          </p:cNvSpPr>
          <p:nvPr>
            <p:ph type="body" sz="half" idx="1"/>
          </p:nvPr>
        </p:nvSpPr>
        <p:spPr>
          <a:xfrm>
            <a:off x="512506" y="1781380"/>
            <a:ext cx="11166988" cy="4471936"/>
          </a:xfrm>
        </p:spPr>
        <p:txBody>
          <a:bodyPr>
            <a:normAutofit/>
          </a:bodyPr>
          <a:lstStyle/>
          <a:p>
            <a:r>
              <a:rPr lang="en-US" sz="2800" dirty="0"/>
              <a:t>We serve motivated by…</a:t>
            </a:r>
          </a:p>
          <a:p>
            <a:pPr lvl="1"/>
            <a:r>
              <a:rPr lang="en-US" sz="2800" dirty="0"/>
              <a:t>Obedience: Duet. 13:4</a:t>
            </a:r>
          </a:p>
          <a:p>
            <a:pPr lvl="1"/>
            <a:r>
              <a:rPr lang="en-US" sz="2800" dirty="0"/>
              <a:t>Gratitude: 1 Sam. 12:24</a:t>
            </a:r>
          </a:p>
          <a:p>
            <a:pPr lvl="1"/>
            <a:r>
              <a:rPr lang="en-US" sz="2800" dirty="0"/>
              <a:t>Gladness: Psalm 100:2</a:t>
            </a:r>
          </a:p>
          <a:p>
            <a:pPr lvl="1"/>
            <a:r>
              <a:rPr lang="en-US" sz="2800" dirty="0"/>
              <a:t>Forgiveness (not guilt!): Isaiah 6:6-8</a:t>
            </a:r>
          </a:p>
          <a:p>
            <a:pPr lvl="1"/>
            <a:r>
              <a:rPr lang="en-US" sz="2800" dirty="0"/>
              <a:t>Humility: John 13:12-16; Phil. 2:3</a:t>
            </a:r>
          </a:p>
          <a:p>
            <a:pPr lvl="1"/>
            <a:r>
              <a:rPr lang="en-US" sz="2800" dirty="0"/>
              <a:t>Love: Gal. 5:13; 2 Cor. 5:15; Mark 12:28-31</a:t>
            </a:r>
          </a:p>
          <a:p>
            <a:pPr lvl="1"/>
            <a:endParaRPr lang="en-US" sz="2800" dirty="0"/>
          </a:p>
        </p:txBody>
      </p:sp>
    </p:spTree>
    <p:extLst>
      <p:ext uri="{BB962C8B-B14F-4D97-AF65-F5344CB8AC3E}">
        <p14:creationId xmlns:p14="http://schemas.microsoft.com/office/powerpoint/2010/main" val="1163971887"/>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8776E-91D6-4305-A011-E1BC898C07A2}"/>
              </a:ext>
            </a:extLst>
          </p:cNvPr>
          <p:cNvSpPr>
            <a:spLocks noGrp="1"/>
          </p:cNvSpPr>
          <p:nvPr>
            <p:ph type="title"/>
          </p:nvPr>
        </p:nvSpPr>
        <p:spPr>
          <a:xfrm>
            <a:off x="838200" y="365126"/>
            <a:ext cx="10515600" cy="976978"/>
          </a:xfrm>
        </p:spPr>
        <p:txBody>
          <a:bodyPr/>
          <a:lstStyle/>
          <a:p>
            <a:r>
              <a:rPr lang="en-US" dirty="0"/>
              <a:t>DISCIPLINES OF SERVICE</a:t>
            </a:r>
          </a:p>
        </p:txBody>
      </p:sp>
      <p:sp>
        <p:nvSpPr>
          <p:cNvPr id="3" name="Text Placeholder 2">
            <a:extLst>
              <a:ext uri="{FF2B5EF4-FFF2-40B4-BE49-F238E27FC236}">
                <a16:creationId xmlns:a16="http://schemas.microsoft.com/office/drawing/2014/main" id="{AAB37810-AFE1-4529-87A0-6FEF086D38BF}"/>
              </a:ext>
            </a:extLst>
          </p:cNvPr>
          <p:cNvSpPr>
            <a:spLocks noGrp="1"/>
          </p:cNvSpPr>
          <p:nvPr>
            <p:ph type="body" sz="half" idx="1"/>
          </p:nvPr>
        </p:nvSpPr>
        <p:spPr>
          <a:xfrm>
            <a:off x="512506" y="1781380"/>
            <a:ext cx="11166988" cy="4471936"/>
          </a:xfrm>
        </p:spPr>
        <p:txBody>
          <a:bodyPr>
            <a:normAutofit/>
          </a:bodyPr>
          <a:lstStyle/>
          <a:p>
            <a:r>
              <a:rPr lang="en-US" sz="2800" dirty="0"/>
              <a:t>The Holy Spirit gifts each of us with spiritual gifts.</a:t>
            </a:r>
          </a:p>
          <a:p>
            <a:pPr lvl="1"/>
            <a:r>
              <a:rPr lang="en-US" sz="2800" dirty="0"/>
              <a:t>1 Cor. 12:4,11</a:t>
            </a:r>
          </a:p>
          <a:p>
            <a:r>
              <a:rPr lang="en-US" sz="2800" dirty="0"/>
              <a:t>In addition, Peter tells us that our gift is given for us to serve one another.</a:t>
            </a:r>
          </a:p>
          <a:p>
            <a:pPr lvl="1"/>
            <a:r>
              <a:rPr lang="en-US" sz="2800" dirty="0"/>
              <a:t>1 Peter 4:10</a:t>
            </a:r>
          </a:p>
          <a:p>
            <a:r>
              <a:rPr lang="en-US" sz="2800" dirty="0"/>
              <a:t>So, if you are a Christian, (1) you definitely have at least one spiritual gift, and (2) God gave you that gift for you to serve with it for his kingdom.</a:t>
            </a:r>
          </a:p>
        </p:txBody>
      </p:sp>
    </p:spTree>
    <p:extLst>
      <p:ext uri="{BB962C8B-B14F-4D97-AF65-F5344CB8AC3E}">
        <p14:creationId xmlns:p14="http://schemas.microsoft.com/office/powerpoint/2010/main" val="207921613"/>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8776E-91D6-4305-A011-E1BC898C07A2}"/>
              </a:ext>
            </a:extLst>
          </p:cNvPr>
          <p:cNvSpPr>
            <a:spLocks noGrp="1"/>
          </p:cNvSpPr>
          <p:nvPr>
            <p:ph type="title"/>
          </p:nvPr>
        </p:nvSpPr>
        <p:spPr>
          <a:xfrm>
            <a:off x="838200" y="365126"/>
            <a:ext cx="10515600" cy="976978"/>
          </a:xfrm>
        </p:spPr>
        <p:txBody>
          <a:bodyPr/>
          <a:lstStyle/>
          <a:p>
            <a:r>
              <a:rPr lang="en-US" dirty="0"/>
              <a:t>DISCIPLINES OF SERVICE</a:t>
            </a:r>
          </a:p>
        </p:txBody>
      </p:sp>
      <p:sp>
        <p:nvSpPr>
          <p:cNvPr id="3" name="Text Placeholder 2">
            <a:extLst>
              <a:ext uri="{FF2B5EF4-FFF2-40B4-BE49-F238E27FC236}">
                <a16:creationId xmlns:a16="http://schemas.microsoft.com/office/drawing/2014/main" id="{AAB37810-AFE1-4529-87A0-6FEF086D38BF}"/>
              </a:ext>
            </a:extLst>
          </p:cNvPr>
          <p:cNvSpPr>
            <a:spLocks noGrp="1"/>
          </p:cNvSpPr>
          <p:nvPr>
            <p:ph type="body" sz="half" idx="1"/>
          </p:nvPr>
        </p:nvSpPr>
        <p:spPr>
          <a:xfrm>
            <a:off x="512506" y="1781380"/>
            <a:ext cx="11166988" cy="4471936"/>
          </a:xfrm>
        </p:spPr>
        <p:txBody>
          <a:bodyPr>
            <a:normAutofit/>
          </a:bodyPr>
          <a:lstStyle/>
          <a:p>
            <a:r>
              <a:rPr lang="en-US" sz="2800" dirty="0"/>
              <a:t>Figure out your spiritual giftings: take a spiritual gifts assessment, talk to others to confirm it, contemplate on your natural gifts.</a:t>
            </a:r>
          </a:p>
          <a:p>
            <a:r>
              <a:rPr lang="en-US" sz="2800" dirty="0"/>
              <a:t>Then, discipline yourself to serve regularly in a ministry aligning with your giftings in church.</a:t>
            </a:r>
          </a:p>
          <a:p>
            <a:pPr lvl="1"/>
            <a:r>
              <a:rPr lang="en-US" sz="2800" dirty="0"/>
              <a:t>“Find a way to defeat the temptation to serve only when it’s convenient or exciting.” – Whitney </a:t>
            </a:r>
          </a:p>
          <a:p>
            <a:r>
              <a:rPr lang="en-US" sz="2800" dirty="0"/>
              <a:t>We discipline ourselves to serve for the purpose of becoming more like Jesus who came “not to be served but to serve” (Mark 10:45).</a:t>
            </a:r>
          </a:p>
        </p:txBody>
      </p:sp>
    </p:spTree>
    <p:extLst>
      <p:ext uri="{BB962C8B-B14F-4D97-AF65-F5344CB8AC3E}">
        <p14:creationId xmlns:p14="http://schemas.microsoft.com/office/powerpoint/2010/main" val="56173908"/>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8776E-91D6-4305-A011-E1BC898C07A2}"/>
              </a:ext>
            </a:extLst>
          </p:cNvPr>
          <p:cNvSpPr>
            <a:spLocks noGrp="1"/>
          </p:cNvSpPr>
          <p:nvPr>
            <p:ph type="title"/>
          </p:nvPr>
        </p:nvSpPr>
        <p:spPr>
          <a:xfrm>
            <a:off x="838200" y="365126"/>
            <a:ext cx="10515600" cy="844242"/>
          </a:xfrm>
        </p:spPr>
        <p:txBody>
          <a:bodyPr/>
          <a:lstStyle/>
          <a:p>
            <a:r>
              <a:rPr lang="en-US" dirty="0"/>
              <a:t>DISCIPLINES OF SERVICE</a:t>
            </a:r>
          </a:p>
        </p:txBody>
      </p:sp>
      <p:sp>
        <p:nvSpPr>
          <p:cNvPr id="3" name="Text Placeholder 2">
            <a:extLst>
              <a:ext uri="{FF2B5EF4-FFF2-40B4-BE49-F238E27FC236}">
                <a16:creationId xmlns:a16="http://schemas.microsoft.com/office/drawing/2014/main" id="{AAB37810-AFE1-4529-87A0-6FEF086D38BF}"/>
              </a:ext>
            </a:extLst>
          </p:cNvPr>
          <p:cNvSpPr>
            <a:spLocks noGrp="1"/>
          </p:cNvSpPr>
          <p:nvPr>
            <p:ph type="body" sz="half" idx="1"/>
          </p:nvPr>
        </p:nvSpPr>
        <p:spPr>
          <a:xfrm>
            <a:off x="512506" y="1445342"/>
            <a:ext cx="11166988" cy="5047532"/>
          </a:xfrm>
        </p:spPr>
        <p:txBody>
          <a:bodyPr>
            <a:normAutofit lnSpcReduction="10000"/>
          </a:bodyPr>
          <a:lstStyle/>
          <a:p>
            <a:r>
              <a:rPr lang="en-US" sz="2800" dirty="0"/>
              <a:t>Don’t think that service will always be easy or effortless. Sometimes it will feel like “toil”. </a:t>
            </a:r>
          </a:p>
          <a:p>
            <a:pPr lvl="1"/>
            <a:r>
              <a:rPr lang="en-US" sz="2800" dirty="0"/>
              <a:t>Col. 1:29</a:t>
            </a:r>
          </a:p>
          <a:p>
            <a:r>
              <a:rPr lang="en-US" sz="2800" dirty="0"/>
              <a:t>But! “Disciplined service is also the most enduring kind of work. Unlike some things we may do, service to God is never valueless.” – Whitney </a:t>
            </a:r>
          </a:p>
          <a:p>
            <a:pPr lvl="1"/>
            <a:r>
              <a:rPr lang="en-US" sz="2800" dirty="0"/>
              <a:t>1 Cor. 15:58; Heb. 6:10</a:t>
            </a:r>
          </a:p>
          <a:p>
            <a:r>
              <a:rPr lang="en-US" sz="2800" dirty="0"/>
              <a:t>“Disciplined service to God is work – hard and costly labor sometimes – but it will endure for all eternity.” – Whitney </a:t>
            </a:r>
          </a:p>
          <a:p>
            <a:r>
              <a:rPr lang="en-US" sz="2800" dirty="0"/>
              <a:t>Has the gospel given you a servant’s heart? Is your service rooted in </a:t>
            </a:r>
            <a:r>
              <a:rPr lang="en-US" sz="2800"/>
              <a:t>the gospel?</a:t>
            </a:r>
            <a:endParaRPr lang="en-US" sz="2800" dirty="0"/>
          </a:p>
        </p:txBody>
      </p:sp>
    </p:spTree>
    <p:extLst>
      <p:ext uri="{BB962C8B-B14F-4D97-AF65-F5344CB8AC3E}">
        <p14:creationId xmlns:p14="http://schemas.microsoft.com/office/powerpoint/2010/main" val="3606823286"/>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itle 1"/>
          <p:cNvSpPr txBox="1">
            <a:spLocks noGrp="1"/>
          </p:cNvSpPr>
          <p:nvPr>
            <p:ph type="title"/>
          </p:nvPr>
        </p:nvSpPr>
        <p:spPr>
          <a:xfrm>
            <a:off x="841247" y="3429000"/>
            <a:ext cx="9601201" cy="1838519"/>
          </a:xfrm>
          <a:prstGeom prst="rect">
            <a:avLst/>
          </a:prstGeom>
        </p:spPr>
        <p:txBody>
          <a:bodyPr/>
          <a:lstStyle/>
          <a:p>
            <a:r>
              <a:t>QUESTIONS?</a:t>
            </a:r>
          </a:p>
        </p:txBody>
      </p:sp>
      <p:sp>
        <p:nvSpPr>
          <p:cNvPr id="187" name="Text Placeholder 2"/>
          <p:cNvSpPr txBox="1">
            <a:spLocks noGrp="1"/>
          </p:cNvSpPr>
          <p:nvPr>
            <p:ph type="body" sz="quarter" idx="1"/>
          </p:nvPr>
        </p:nvSpPr>
        <p:spPr>
          <a:xfrm>
            <a:off x="841247" y="5340096"/>
            <a:ext cx="9601201" cy="475488"/>
          </a:xfrm>
          <a:prstGeom prst="rect">
            <a:avLst/>
          </a:prstGeom>
        </p:spPr>
        <p:txBody>
          <a:bodyPr/>
          <a:lstStyle/>
          <a:p>
            <a:endParaRP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0B8F9-B7EA-45CB-BB5C-9F86EEA0092C}"/>
              </a:ext>
            </a:extLst>
          </p:cNvPr>
          <p:cNvSpPr>
            <a:spLocks noGrp="1"/>
          </p:cNvSpPr>
          <p:nvPr>
            <p:ph type="title"/>
          </p:nvPr>
        </p:nvSpPr>
        <p:spPr/>
        <p:txBody>
          <a:bodyPr/>
          <a:lstStyle/>
          <a:p>
            <a:r>
              <a:rPr lang="en-US" dirty="0"/>
              <a:t>DISCIPLINES OF FELLOWSHIP</a:t>
            </a:r>
          </a:p>
        </p:txBody>
      </p:sp>
      <p:sp>
        <p:nvSpPr>
          <p:cNvPr id="3" name="Text Placeholder 2">
            <a:extLst>
              <a:ext uri="{FF2B5EF4-FFF2-40B4-BE49-F238E27FC236}">
                <a16:creationId xmlns:a16="http://schemas.microsoft.com/office/drawing/2014/main" id="{B6546A92-B90E-4190-962E-A8861F9364E0}"/>
              </a:ext>
            </a:extLst>
          </p:cNvPr>
          <p:cNvSpPr>
            <a:spLocks noGrp="1"/>
          </p:cNvSpPr>
          <p:nvPr>
            <p:ph type="body" sz="quarter" idx="1"/>
          </p:nvPr>
        </p:nvSpPr>
        <p:spPr/>
        <p:txBody>
          <a:bodyPr/>
          <a:lstStyle/>
          <a:p>
            <a:endParaRPr lang="en-US"/>
          </a:p>
        </p:txBody>
      </p:sp>
    </p:spTree>
    <p:extLst>
      <p:ext uri="{BB962C8B-B14F-4D97-AF65-F5344CB8AC3E}">
        <p14:creationId xmlns:p14="http://schemas.microsoft.com/office/powerpoint/2010/main" val="3898172450"/>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D8F43-FA47-4518-AAFA-F20228C7456A}"/>
              </a:ext>
            </a:extLst>
          </p:cNvPr>
          <p:cNvSpPr>
            <a:spLocks noGrp="1"/>
          </p:cNvSpPr>
          <p:nvPr>
            <p:ph type="title"/>
          </p:nvPr>
        </p:nvSpPr>
        <p:spPr>
          <a:xfrm>
            <a:off x="838200" y="365126"/>
            <a:ext cx="10515600" cy="873740"/>
          </a:xfrm>
        </p:spPr>
        <p:txBody>
          <a:bodyPr/>
          <a:lstStyle/>
          <a:p>
            <a:r>
              <a:rPr lang="en-US" dirty="0"/>
              <a:t>DISCIPLINES OF FELLOWSHIP</a:t>
            </a:r>
          </a:p>
        </p:txBody>
      </p:sp>
      <p:sp>
        <p:nvSpPr>
          <p:cNvPr id="3" name="Text Placeholder 2">
            <a:extLst>
              <a:ext uri="{FF2B5EF4-FFF2-40B4-BE49-F238E27FC236}">
                <a16:creationId xmlns:a16="http://schemas.microsoft.com/office/drawing/2014/main" id="{0E6632B7-08F6-4BD1-B663-216904B914D0}"/>
              </a:ext>
            </a:extLst>
          </p:cNvPr>
          <p:cNvSpPr>
            <a:spLocks noGrp="1"/>
          </p:cNvSpPr>
          <p:nvPr>
            <p:ph type="body" sz="half" idx="1"/>
          </p:nvPr>
        </p:nvSpPr>
        <p:spPr>
          <a:xfrm>
            <a:off x="838199" y="1474839"/>
            <a:ext cx="10515599" cy="4702124"/>
          </a:xfrm>
        </p:spPr>
        <p:txBody>
          <a:bodyPr>
            <a:normAutofit lnSpcReduction="10000"/>
          </a:bodyPr>
          <a:lstStyle/>
          <a:p>
            <a:r>
              <a:rPr lang="en-US" sz="2800" dirty="0"/>
              <a:t>Christian community is not like a club or interest group. It exists when believers connect with each other to love one another, serve one another, encourage growth in Christ, and cooperate in bringing the gospel to the world.</a:t>
            </a:r>
          </a:p>
          <a:p>
            <a:pPr lvl="1"/>
            <a:r>
              <a:rPr lang="en-US" sz="2800" dirty="0"/>
              <a:t>It is a diversity of people unified in Christ.</a:t>
            </a:r>
          </a:p>
          <a:p>
            <a:r>
              <a:rPr lang="en-US" sz="2800" dirty="0"/>
              <a:t>“Above all, put on love, which is the perfect bond of unity. And let the peace of Christ, to which you were also called in one body, rule your hearts. And be thankful. Let the word of Christ dwell richly among you, in all wisdom teaching and admonishing one another through psalms, hymns, and spiritual songs, singing to God with gratitude in your hearts.” Colossians 3:14-16</a:t>
            </a:r>
          </a:p>
        </p:txBody>
      </p:sp>
    </p:spTree>
    <p:extLst>
      <p:ext uri="{BB962C8B-B14F-4D97-AF65-F5344CB8AC3E}">
        <p14:creationId xmlns:p14="http://schemas.microsoft.com/office/powerpoint/2010/main" val="173155253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F58AF-9DC5-4DB1-B055-4630E3DB3B99}"/>
              </a:ext>
            </a:extLst>
          </p:cNvPr>
          <p:cNvSpPr>
            <a:spLocks noGrp="1"/>
          </p:cNvSpPr>
          <p:nvPr>
            <p:ph type="title"/>
          </p:nvPr>
        </p:nvSpPr>
        <p:spPr/>
        <p:txBody>
          <a:bodyPr/>
          <a:lstStyle/>
          <a:p>
            <a:r>
              <a:rPr lang="en-US" dirty="0"/>
              <a:t>DISCIPLINES OF FELLOWSHIP</a:t>
            </a:r>
          </a:p>
        </p:txBody>
      </p:sp>
      <p:sp>
        <p:nvSpPr>
          <p:cNvPr id="3" name="Text Placeholder 2">
            <a:extLst>
              <a:ext uri="{FF2B5EF4-FFF2-40B4-BE49-F238E27FC236}">
                <a16:creationId xmlns:a16="http://schemas.microsoft.com/office/drawing/2014/main" id="{9D8F21E4-B9F0-453F-8990-57D8FC66102E}"/>
              </a:ext>
            </a:extLst>
          </p:cNvPr>
          <p:cNvSpPr>
            <a:spLocks noGrp="1"/>
          </p:cNvSpPr>
          <p:nvPr>
            <p:ph type="body" sz="half" idx="1"/>
          </p:nvPr>
        </p:nvSpPr>
        <p:spPr>
          <a:xfrm>
            <a:off x="838199" y="1825625"/>
            <a:ext cx="10515599" cy="4351338"/>
          </a:xfrm>
        </p:spPr>
        <p:txBody>
          <a:bodyPr>
            <a:normAutofit/>
          </a:bodyPr>
          <a:lstStyle/>
          <a:p>
            <a:r>
              <a:rPr lang="en-US" sz="2800" dirty="0"/>
              <a:t>The following disciplines are all practiced in order to build Christian community and grow in Christlikeness together.</a:t>
            </a:r>
          </a:p>
          <a:p>
            <a:r>
              <a:rPr lang="en-US" sz="2800" dirty="0"/>
              <a:t>These are all disciplines because none of them happen by accident, and they are all modeled and/or taught by Jesus, the apostles, and throughout the Old Testament as well.</a:t>
            </a:r>
          </a:p>
          <a:p>
            <a:r>
              <a:rPr lang="en-US" sz="2800" dirty="0"/>
              <a:t>These are things that you must make time for and plan for.</a:t>
            </a:r>
          </a:p>
          <a:p>
            <a:r>
              <a:rPr lang="en-US" sz="2800" dirty="0"/>
              <a:t>What are they?</a:t>
            </a:r>
          </a:p>
        </p:txBody>
      </p:sp>
    </p:spTree>
    <p:extLst>
      <p:ext uri="{BB962C8B-B14F-4D97-AF65-F5344CB8AC3E}">
        <p14:creationId xmlns:p14="http://schemas.microsoft.com/office/powerpoint/2010/main" val="1606876815"/>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47466-782E-4C92-8420-09B22F8B5584}"/>
              </a:ext>
            </a:extLst>
          </p:cNvPr>
          <p:cNvSpPr>
            <a:spLocks noGrp="1"/>
          </p:cNvSpPr>
          <p:nvPr>
            <p:ph type="title"/>
          </p:nvPr>
        </p:nvSpPr>
        <p:spPr/>
        <p:txBody>
          <a:bodyPr/>
          <a:lstStyle/>
          <a:p>
            <a:r>
              <a:rPr lang="en-US" dirty="0"/>
              <a:t>DISCIPLINES OF FELLOWSHIP</a:t>
            </a:r>
          </a:p>
        </p:txBody>
      </p:sp>
      <p:sp>
        <p:nvSpPr>
          <p:cNvPr id="3" name="Text Placeholder 2">
            <a:extLst>
              <a:ext uri="{FF2B5EF4-FFF2-40B4-BE49-F238E27FC236}">
                <a16:creationId xmlns:a16="http://schemas.microsoft.com/office/drawing/2014/main" id="{DD31F739-ED92-41A5-A5E2-AA4CC865E027}"/>
              </a:ext>
            </a:extLst>
          </p:cNvPr>
          <p:cNvSpPr>
            <a:spLocks noGrp="1"/>
          </p:cNvSpPr>
          <p:nvPr>
            <p:ph type="body" sz="half" idx="1"/>
          </p:nvPr>
        </p:nvSpPr>
        <p:spPr>
          <a:xfrm>
            <a:off x="838199" y="1825625"/>
            <a:ext cx="10515601" cy="4351338"/>
          </a:xfrm>
        </p:spPr>
        <p:txBody>
          <a:bodyPr>
            <a:normAutofit/>
          </a:bodyPr>
          <a:lstStyle/>
          <a:p>
            <a:r>
              <a:rPr lang="en-US" sz="2800" dirty="0"/>
              <a:t>Accountability Partners</a:t>
            </a:r>
          </a:p>
          <a:p>
            <a:pPr lvl="1"/>
            <a:r>
              <a:rPr lang="en-US" sz="2800" dirty="0"/>
              <a:t>“…appropriately and reciprocally disclose struggles, failures and temptations to a godly friend who is committed to asking hard questions, willing to challenge, and given to encouragement and prayer.” – Calhoun </a:t>
            </a:r>
          </a:p>
          <a:p>
            <a:pPr lvl="1"/>
            <a:r>
              <a:rPr lang="en-US" sz="2800" dirty="0"/>
              <a:t>James 5:16; Galatians 6:1-2; Hebrews 3:13</a:t>
            </a:r>
          </a:p>
        </p:txBody>
      </p:sp>
    </p:spTree>
    <p:extLst>
      <p:ext uri="{BB962C8B-B14F-4D97-AF65-F5344CB8AC3E}">
        <p14:creationId xmlns:p14="http://schemas.microsoft.com/office/powerpoint/2010/main" val="4162520050"/>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47466-782E-4C92-8420-09B22F8B5584}"/>
              </a:ext>
            </a:extLst>
          </p:cNvPr>
          <p:cNvSpPr>
            <a:spLocks noGrp="1"/>
          </p:cNvSpPr>
          <p:nvPr>
            <p:ph type="title"/>
          </p:nvPr>
        </p:nvSpPr>
        <p:spPr/>
        <p:txBody>
          <a:bodyPr/>
          <a:lstStyle/>
          <a:p>
            <a:r>
              <a:rPr lang="en-US" dirty="0"/>
              <a:t>DISCIPLINES OF FELLOWSHIP</a:t>
            </a:r>
          </a:p>
        </p:txBody>
      </p:sp>
      <p:sp>
        <p:nvSpPr>
          <p:cNvPr id="3" name="Text Placeholder 2">
            <a:extLst>
              <a:ext uri="{FF2B5EF4-FFF2-40B4-BE49-F238E27FC236}">
                <a16:creationId xmlns:a16="http://schemas.microsoft.com/office/drawing/2014/main" id="{DD31F739-ED92-41A5-A5E2-AA4CC865E027}"/>
              </a:ext>
            </a:extLst>
          </p:cNvPr>
          <p:cNvSpPr>
            <a:spLocks noGrp="1"/>
          </p:cNvSpPr>
          <p:nvPr>
            <p:ph type="body" sz="half" idx="1"/>
          </p:nvPr>
        </p:nvSpPr>
        <p:spPr>
          <a:xfrm>
            <a:off x="838199" y="1825624"/>
            <a:ext cx="10515601" cy="4560427"/>
          </a:xfrm>
        </p:spPr>
        <p:txBody>
          <a:bodyPr>
            <a:normAutofit/>
          </a:bodyPr>
          <a:lstStyle/>
          <a:p>
            <a:r>
              <a:rPr lang="en-US" sz="2800" dirty="0"/>
              <a:t>Small Groups</a:t>
            </a:r>
          </a:p>
          <a:p>
            <a:pPr lvl="1"/>
            <a:r>
              <a:rPr lang="en-US" sz="2800" dirty="0"/>
              <a:t>Intentionally connecting and regularly gathering to help one another grow in loving God and doing his will.</a:t>
            </a:r>
          </a:p>
          <a:p>
            <a:pPr lvl="1"/>
            <a:r>
              <a:rPr lang="en-US" sz="2800" dirty="0"/>
              <a:t>Spiritual formation is not simply a solo event. God works in us through others often.</a:t>
            </a:r>
          </a:p>
          <a:p>
            <a:pPr lvl="1"/>
            <a:r>
              <a:rPr lang="en-US" sz="2800" dirty="0"/>
              <a:t>Small groups should create a place where Christians can give one another courage to be vulnerable and to go out and do God’s will. </a:t>
            </a:r>
          </a:p>
          <a:p>
            <a:pPr lvl="1"/>
            <a:r>
              <a:rPr lang="en-US" sz="2800" dirty="0"/>
              <a:t>Romans 12:10; Heb. 3:13, 10:25; Psalm 133:1; Eccl. 4:12</a:t>
            </a:r>
          </a:p>
        </p:txBody>
      </p:sp>
    </p:spTree>
    <p:extLst>
      <p:ext uri="{BB962C8B-B14F-4D97-AF65-F5344CB8AC3E}">
        <p14:creationId xmlns:p14="http://schemas.microsoft.com/office/powerpoint/2010/main" val="182025881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47466-782E-4C92-8420-09B22F8B5584}"/>
              </a:ext>
            </a:extLst>
          </p:cNvPr>
          <p:cNvSpPr>
            <a:spLocks noGrp="1"/>
          </p:cNvSpPr>
          <p:nvPr>
            <p:ph type="title"/>
          </p:nvPr>
        </p:nvSpPr>
        <p:spPr>
          <a:xfrm>
            <a:off x="838200" y="365125"/>
            <a:ext cx="10515600" cy="844243"/>
          </a:xfrm>
        </p:spPr>
        <p:txBody>
          <a:bodyPr/>
          <a:lstStyle/>
          <a:p>
            <a:r>
              <a:rPr lang="en-US" dirty="0"/>
              <a:t>DISCIPLINES OF FELLOWSHIP</a:t>
            </a:r>
          </a:p>
        </p:txBody>
      </p:sp>
      <p:sp>
        <p:nvSpPr>
          <p:cNvPr id="3" name="Text Placeholder 2">
            <a:extLst>
              <a:ext uri="{FF2B5EF4-FFF2-40B4-BE49-F238E27FC236}">
                <a16:creationId xmlns:a16="http://schemas.microsoft.com/office/drawing/2014/main" id="{DD31F739-ED92-41A5-A5E2-AA4CC865E027}"/>
              </a:ext>
            </a:extLst>
          </p:cNvPr>
          <p:cNvSpPr>
            <a:spLocks noGrp="1"/>
          </p:cNvSpPr>
          <p:nvPr>
            <p:ph type="body" sz="half" idx="1"/>
          </p:nvPr>
        </p:nvSpPr>
        <p:spPr>
          <a:xfrm>
            <a:off x="838199" y="1548582"/>
            <a:ext cx="10515601" cy="4837470"/>
          </a:xfrm>
        </p:spPr>
        <p:txBody>
          <a:bodyPr>
            <a:normAutofit lnSpcReduction="10000"/>
          </a:bodyPr>
          <a:lstStyle/>
          <a:p>
            <a:r>
              <a:rPr lang="en-US" sz="2800" dirty="0"/>
              <a:t>Hospitality</a:t>
            </a:r>
          </a:p>
          <a:p>
            <a:pPr lvl="1"/>
            <a:r>
              <a:rPr lang="en-US" sz="2800" dirty="0"/>
              <a:t>Creating a safe and open space where friends or strangers can come and experience Christ’s welcoming spirit. </a:t>
            </a:r>
          </a:p>
          <a:p>
            <a:pPr lvl="1"/>
            <a:r>
              <a:rPr lang="en-US" sz="2800" dirty="0"/>
              <a:t>Worldly hospitality is mostly concerned with physical openness (perhaps even emotional), but Christian hospitality goes beyond that to spiritual openness.</a:t>
            </a:r>
          </a:p>
          <a:p>
            <a:pPr lvl="1"/>
            <a:r>
              <a:rPr lang="en-US" sz="2800" dirty="0"/>
              <a:t>It is “receiving each other, our strengths, our…ideas with openness and care. It means creating an </a:t>
            </a:r>
            <a:r>
              <a:rPr lang="en-US" sz="2800" dirty="0" err="1"/>
              <a:t>ehos</a:t>
            </a:r>
            <a:r>
              <a:rPr lang="en-US" sz="2800" dirty="0"/>
              <a:t> in which the community of truth can form.” – Parker Palmer</a:t>
            </a:r>
          </a:p>
          <a:p>
            <a:pPr lvl="1"/>
            <a:r>
              <a:rPr lang="en-US" sz="2800" dirty="0"/>
              <a:t>Romans 15:7; Hebrews 13:1-2; John 14:1-3</a:t>
            </a:r>
          </a:p>
        </p:txBody>
      </p:sp>
    </p:spTree>
    <p:extLst>
      <p:ext uri="{BB962C8B-B14F-4D97-AF65-F5344CB8AC3E}">
        <p14:creationId xmlns:p14="http://schemas.microsoft.com/office/powerpoint/2010/main" val="355385903"/>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47466-782E-4C92-8420-09B22F8B5584}"/>
              </a:ext>
            </a:extLst>
          </p:cNvPr>
          <p:cNvSpPr>
            <a:spLocks noGrp="1"/>
          </p:cNvSpPr>
          <p:nvPr>
            <p:ph type="title"/>
          </p:nvPr>
        </p:nvSpPr>
        <p:spPr>
          <a:xfrm>
            <a:off x="838200" y="365125"/>
            <a:ext cx="10515600" cy="844243"/>
          </a:xfrm>
        </p:spPr>
        <p:txBody>
          <a:bodyPr/>
          <a:lstStyle/>
          <a:p>
            <a:r>
              <a:rPr lang="en-US" dirty="0"/>
              <a:t>DISCIPLINES OF FELLOWSHIP</a:t>
            </a:r>
          </a:p>
        </p:txBody>
      </p:sp>
      <p:sp>
        <p:nvSpPr>
          <p:cNvPr id="3" name="Text Placeholder 2">
            <a:extLst>
              <a:ext uri="{FF2B5EF4-FFF2-40B4-BE49-F238E27FC236}">
                <a16:creationId xmlns:a16="http://schemas.microsoft.com/office/drawing/2014/main" id="{DD31F739-ED92-41A5-A5E2-AA4CC865E027}"/>
              </a:ext>
            </a:extLst>
          </p:cNvPr>
          <p:cNvSpPr>
            <a:spLocks noGrp="1"/>
          </p:cNvSpPr>
          <p:nvPr>
            <p:ph type="body" sz="half" idx="1"/>
          </p:nvPr>
        </p:nvSpPr>
        <p:spPr>
          <a:xfrm>
            <a:off x="838199" y="1548582"/>
            <a:ext cx="10515601" cy="4837470"/>
          </a:xfrm>
        </p:spPr>
        <p:txBody>
          <a:bodyPr>
            <a:normAutofit/>
          </a:bodyPr>
          <a:lstStyle/>
          <a:p>
            <a:r>
              <a:rPr lang="en-US" sz="2800" dirty="0"/>
              <a:t>Discipling/Being Discipled</a:t>
            </a:r>
          </a:p>
          <a:p>
            <a:pPr lvl="1"/>
            <a:r>
              <a:rPr lang="en-US" sz="2800" dirty="0"/>
              <a:t>Equipping, training, and encouraging another in his/her apprenticeship to Jesus.</a:t>
            </a:r>
          </a:p>
          <a:p>
            <a:pPr lvl="1"/>
            <a:r>
              <a:rPr lang="en-US" sz="2800" dirty="0"/>
              <a:t>This is not just helping one to grow in knowledge, but also in the character and action of Christ.</a:t>
            </a:r>
          </a:p>
          <a:p>
            <a:pPr lvl="1"/>
            <a:r>
              <a:rPr lang="en-US" sz="2800" dirty="0"/>
              <a:t>It is often done either one-on-one or one-on-few: this is modeled by Jesus and the apostles.</a:t>
            </a:r>
          </a:p>
          <a:p>
            <a:pPr lvl="1"/>
            <a:r>
              <a:rPr lang="en-US" sz="2800" dirty="0"/>
              <a:t>Matt. 28:19; John 15:15; 1 Tim. 1:18; Titus 2:3-5</a:t>
            </a:r>
          </a:p>
        </p:txBody>
      </p:sp>
    </p:spTree>
    <p:extLst>
      <p:ext uri="{BB962C8B-B14F-4D97-AF65-F5344CB8AC3E}">
        <p14:creationId xmlns:p14="http://schemas.microsoft.com/office/powerpoint/2010/main" val="993613785"/>
      </p:ext>
    </p:extLst>
  </p:cSld>
  <p:clrMapOvr>
    <a:masterClrMapping/>
  </p:clrMapOvr>
  <p:transition spd="med"/>
</p:sld>
</file>

<file path=ppt/theme/theme1.xml><?xml version="1.0" encoding="utf-8"?>
<a:theme xmlns:a="http://schemas.openxmlformats.org/drawingml/2006/main" name="CITY SKETCH 16X9">
  <a:themeElements>
    <a:clrScheme name="CITY SKETCH 16X9">
      <a:dk1>
        <a:srgbClr val="3D372E"/>
      </a:dk1>
      <a:lt1>
        <a:srgbClr val="3D372E"/>
      </a:lt1>
      <a:dk2>
        <a:srgbClr val="A7A7A7"/>
      </a:dk2>
      <a:lt2>
        <a:srgbClr val="535353"/>
      </a:lt2>
      <a:accent1>
        <a:srgbClr val="B2D0B4"/>
      </a:accent1>
      <a:accent2>
        <a:srgbClr val="88A5BA"/>
      </a:accent2>
      <a:accent3>
        <a:srgbClr val="909F5F"/>
      </a:accent3>
      <a:accent4>
        <a:srgbClr val="C9A057"/>
      </a:accent4>
      <a:accent5>
        <a:srgbClr val="DA7D60"/>
      </a:accent5>
      <a:accent6>
        <a:srgbClr val="978975"/>
      </a:accent6>
      <a:hlink>
        <a:srgbClr val="0000FF"/>
      </a:hlink>
      <a:folHlink>
        <a:srgbClr val="FF00FF"/>
      </a:folHlink>
    </a:clrScheme>
    <a:fontScheme name="CITY SKETCH 16X9">
      <a:majorFont>
        <a:latin typeface="Century Schoolbook"/>
        <a:ea typeface="Century Schoolbook"/>
        <a:cs typeface="Century Schoolbook"/>
      </a:majorFont>
      <a:minorFont>
        <a:latin typeface="Helvetica"/>
        <a:ea typeface="Helvetica"/>
        <a:cs typeface="Helvetica"/>
      </a:minorFont>
    </a:fontScheme>
    <a:fmtScheme name="CITY SKETCH 16X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D372E"/>
            </a:solidFill>
            <a:effectLst/>
            <a:uFillTx/>
            <a:latin typeface="+mj-lt"/>
            <a:ea typeface="+mj-ea"/>
            <a:cs typeface="+mj-cs"/>
            <a:sym typeface="Century School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D372E"/>
            </a:solidFill>
            <a:effectLst/>
            <a:uFillTx/>
            <a:latin typeface="+mj-lt"/>
            <a:ea typeface="+mj-ea"/>
            <a:cs typeface="+mj-cs"/>
            <a:sym typeface="Century School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CITY SKETCH 16X9">
  <a:themeElements>
    <a:clrScheme name="CITY SKETCH 16X9">
      <a:dk1>
        <a:srgbClr val="3D372E"/>
      </a:dk1>
      <a:lt1>
        <a:srgbClr val="0F213D"/>
      </a:lt1>
      <a:dk2>
        <a:srgbClr val="A7A7A7"/>
      </a:dk2>
      <a:lt2>
        <a:srgbClr val="535353"/>
      </a:lt2>
      <a:accent1>
        <a:srgbClr val="B2D0B4"/>
      </a:accent1>
      <a:accent2>
        <a:srgbClr val="88A5BA"/>
      </a:accent2>
      <a:accent3>
        <a:srgbClr val="909F5F"/>
      </a:accent3>
      <a:accent4>
        <a:srgbClr val="C9A057"/>
      </a:accent4>
      <a:accent5>
        <a:srgbClr val="DA7D60"/>
      </a:accent5>
      <a:accent6>
        <a:srgbClr val="978975"/>
      </a:accent6>
      <a:hlink>
        <a:srgbClr val="0000FF"/>
      </a:hlink>
      <a:folHlink>
        <a:srgbClr val="FF00FF"/>
      </a:folHlink>
    </a:clrScheme>
    <a:fontScheme name="CITY SKETCH 16X9">
      <a:majorFont>
        <a:latin typeface="Century Schoolbook"/>
        <a:ea typeface="Century Schoolbook"/>
        <a:cs typeface="Century Schoolbook"/>
      </a:majorFont>
      <a:minorFont>
        <a:latin typeface="Helvetica"/>
        <a:ea typeface="Helvetica"/>
        <a:cs typeface="Helvetica"/>
      </a:minorFont>
    </a:fontScheme>
    <a:fmtScheme name="CITY SKETCH 16X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D372E"/>
            </a:solidFill>
            <a:effectLst/>
            <a:uFillTx/>
            <a:latin typeface="+mj-lt"/>
            <a:ea typeface="+mj-ea"/>
            <a:cs typeface="+mj-cs"/>
            <a:sym typeface="Century School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D372E"/>
            </a:solidFill>
            <a:effectLst/>
            <a:uFillTx/>
            <a:latin typeface="+mj-lt"/>
            <a:ea typeface="+mj-ea"/>
            <a:cs typeface="+mj-cs"/>
            <a:sym typeface="Century School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1878</TotalTime>
  <Words>1850</Words>
  <Application>Microsoft Office PowerPoint</Application>
  <PresentationFormat>Widescreen</PresentationFormat>
  <Paragraphs>117</Paragraphs>
  <Slides>26</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26</vt:i4>
      </vt:variant>
    </vt:vector>
  </HeadingPairs>
  <TitlesOfParts>
    <vt:vector size="29" baseType="lpstr">
      <vt:lpstr>Arial</vt:lpstr>
      <vt:lpstr>Century Schoolbook</vt:lpstr>
      <vt:lpstr>CITY SKETCH 16X9</vt:lpstr>
      <vt:lpstr>DISCIPLINES OF LIFE WITH OTHERS</vt:lpstr>
      <vt:lpstr>DISCIPLINES OF LIFE WITH OTHERS</vt:lpstr>
      <vt:lpstr>DISCIPLINES OF FELLOWSHIP</vt:lpstr>
      <vt:lpstr>DISCIPLINES OF FELLOWSHIP</vt:lpstr>
      <vt:lpstr>DISCIPLINES OF FELLOWSHIP</vt:lpstr>
      <vt:lpstr>DISCIPLINES OF FELLOWSHIP</vt:lpstr>
      <vt:lpstr>DISCIPLINES OF FELLOWSHIP</vt:lpstr>
      <vt:lpstr>DISCIPLINES OF FELLOWSHIP</vt:lpstr>
      <vt:lpstr>DISCIPLINES OF FELLOWSHIP</vt:lpstr>
      <vt:lpstr>DISCIPLINES OF EVANGELISM</vt:lpstr>
      <vt:lpstr>DISCIPLINES OF EVANGELISM</vt:lpstr>
      <vt:lpstr>DISCIPLINES OF EVANGELISM</vt:lpstr>
      <vt:lpstr>DISCIPLINES OF EVANGELISM</vt:lpstr>
      <vt:lpstr>DISCIPLINES OF EVANGELISM</vt:lpstr>
      <vt:lpstr>DISCIPLINES OF EVANGELISM</vt:lpstr>
      <vt:lpstr>DISCIPLINES OF EVANGELISM</vt:lpstr>
      <vt:lpstr>DISCIPLINES OF EVANGELISM</vt:lpstr>
      <vt:lpstr>DISCIPLINES OF EVANGELISM</vt:lpstr>
      <vt:lpstr>DISCIPLINES OF SERVICE</vt:lpstr>
      <vt:lpstr>DISCIPLINES OF SERVICE</vt:lpstr>
      <vt:lpstr>DISCIPLINES OF SERVICE</vt:lpstr>
      <vt:lpstr>DISCIPLINES OF SERVICE</vt:lpstr>
      <vt:lpstr>DISCIPLINES OF SERVICE</vt:lpstr>
      <vt:lpstr>DISCIPLINES OF SERVICE</vt:lpstr>
      <vt:lpstr>DISCIPLINES OF SERVICE</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DISCIPLINES OF JOURNALING AND FASTING</dc:title>
  <cp:lastModifiedBy>Forrest Price</cp:lastModifiedBy>
  <cp:revision>39</cp:revision>
  <dcterms:modified xsi:type="dcterms:W3CDTF">2018-11-01T20:37:15Z</dcterms:modified>
</cp:coreProperties>
</file>